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7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704" r:id="rId1"/>
  </p:sldMasterIdLst>
  <p:notesMasterIdLst>
    <p:notesMasterId r:id="rId34"/>
  </p:notesMasterIdLst>
  <p:sldIdLst>
    <p:sldId id="4993" r:id="rId2"/>
    <p:sldId id="261" r:id="rId3"/>
    <p:sldId id="971" r:id="rId4"/>
    <p:sldId id="4913" r:id="rId5"/>
    <p:sldId id="432" r:id="rId6"/>
    <p:sldId id="4996" r:id="rId7"/>
    <p:sldId id="4956" r:id="rId8"/>
    <p:sldId id="5361" r:id="rId9"/>
    <p:sldId id="5378" r:id="rId10"/>
    <p:sldId id="5377" r:id="rId11"/>
    <p:sldId id="5055" r:id="rId12"/>
    <p:sldId id="5056" r:id="rId13"/>
    <p:sldId id="5058" r:id="rId14"/>
    <p:sldId id="5362" r:id="rId15"/>
    <p:sldId id="5059" r:id="rId16"/>
    <p:sldId id="596" r:id="rId17"/>
    <p:sldId id="5026" r:id="rId18"/>
    <p:sldId id="5367" r:id="rId19"/>
    <p:sldId id="259" r:id="rId20"/>
    <p:sldId id="5368" r:id="rId21"/>
    <p:sldId id="5369" r:id="rId22"/>
    <p:sldId id="266" r:id="rId23"/>
    <p:sldId id="267" r:id="rId24"/>
    <p:sldId id="260" r:id="rId25"/>
    <p:sldId id="5060" r:id="rId26"/>
    <p:sldId id="5009" r:id="rId27"/>
    <p:sldId id="5010" r:id="rId28"/>
    <p:sldId id="5061" r:id="rId29"/>
    <p:sldId id="5380" r:id="rId30"/>
    <p:sldId id="2985" r:id="rId31"/>
    <p:sldId id="5379" r:id="rId32"/>
    <p:sldId id="5029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CC9F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D27102A9-8310-4765-A935-A1911B00CA55}" styleName="Light Style 1 - Accent 4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3824" autoAdjust="0"/>
    <p:restoredTop sz="94249" autoAdjust="0"/>
  </p:normalViewPr>
  <p:slideViewPr>
    <p:cSldViewPr snapToGrid="0">
      <p:cViewPr varScale="1">
        <p:scale>
          <a:sx n="68" d="100"/>
          <a:sy n="68" d="100"/>
        </p:scale>
        <p:origin x="768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74" d="100"/>
        <a:sy n="74" d="100"/>
      </p:scale>
      <p:origin x="0" y="-777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EFCDA8E-9618-4DC9-A9C2-A32B2BED095D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00C405-CAD3-45CE-97AB-4DA4B8BA51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3886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240701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100C405-CAD3-45CE-97AB-4DA4B8BA512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26111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ECBEAF-763C-47AE-BAB3-A77F1ABABE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C68BDC-6D46-49CD-8631-C971A9A192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C7236EB-02AD-4325-8227-0D6C6AF4BE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B499D9-9D6E-4EE5-BBC8-A3603A279B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10D21AC-2CAB-48C4-B54A-F50283214D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874796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B3B936-4332-4EB7-B5AC-9802C9BBC4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964CEF9-DEC0-4A5D-9D35-D5813530D8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217BCBF-95AD-40E3-8AFC-82B43011D9F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3D769-36CE-4024-8DE8-0BD5B76870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78DC00D-BCFD-4431-9478-1C664DFAC5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3158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8F55A05-9464-4AB8-A8A0-C30670717E5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588F1E8-9ACD-44B8-B615-3F17D038ABF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1DB88DB-5522-4E26-8E80-65E3353784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9AD596-3101-4772-8225-E9EF57091D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6BE500-851A-48E9-9CCF-8763CB54BC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4512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4B02D10-A700-45D7-8727-C3060F922C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546D1B-0E86-4329-BC31-49A5BC35E2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A64C17-5725-4009-8765-CC44D5F87C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638938-7E7A-4914-A7E0-85AD67AF69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F888225-8125-4D16-9721-BA9F34F086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11712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9E63EA-E3CC-4818-9887-F201A9619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380E872-AD97-47AA-9E9E-4BF2541D3F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E762E97-5584-40EE-8AB5-3263622AF5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D5FA6BB-51FE-46B4-8FF2-F570C94C97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5AB7FF-11C2-415D-970E-DBFC0DB8A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7886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0209ED-CA9D-4FA6-B4A8-8A5484A330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11432B-B567-45EB-82E6-EA3CFF04592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6B5C31-D92E-4D14-8471-027D0D469E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095066-3905-4325-99F9-6EE7616BB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78A4A35-9163-4B7C-8F5B-1DA24ADCBE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63EACE-FF98-4630-BB70-9028CFD7A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5615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60462C-C480-4BC6-80B5-F0BA109890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B87C487-24D5-465F-A19A-26DEDA1AEFF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A24FD9-3184-467C-973F-ACED62A64F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E5A747B-7F3A-48F9-A06B-0634E510E2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FC984DE-AEBA-4EEB-8CCE-A869B051ABC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5C2AB53-CA86-4532-9587-6088E3AAB9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F891652-6E83-4B9D-96D7-14E7FD1BC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D7952A5-D20A-44E5-B64D-19FB84E2F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23470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1E147-B632-430E-94D7-9FB76BC544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CE8A0E2-2380-4569-987A-DE644C4522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9EBD14C-DBC6-4DC1-AE32-276251A70C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B544517-9A26-4915-889E-421736A858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4863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C4C3F50-998E-4A0F-A76C-0DFE6EED5E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7FC56E5-8289-4B5F-BA92-D39E9AF1AE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812F8B5-D42F-42CA-A5CE-D56A5EFC70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067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7163B-F000-4C2F-A6C7-D06501204E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AC13B1-761C-49ED-A7F6-3C0299DCD0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522B3F-864B-470D-9EC1-AEB1071312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BEA461-856F-41E3-80A1-69DB8533B3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360779-BBBB-484F-9174-59A0BCFC83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E76911A-5D82-4CF5-9312-F8B3ECA0B7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19673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28B8FA-CEFA-46DA-9611-6E0D13EB87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359AB91-D047-42DC-957E-31BC89E7D7A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6A11F80-1D0C-4027-B4B3-9721229FD5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64FA533-FD10-4126-8826-544F2D634B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BDBC594-43A5-45D7-9E44-C74A839BE82C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A7E2B01-264D-45AD-B8E5-1EF91D268D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ED99EBB-190C-4983-88A2-ECE9A778E4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73383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A0A50D4-5D99-4D3C-8C5D-D5378FC230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55F0427-9A95-43E5-A562-7CAF8A5DE3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7F63D8-385C-4EE4-92A8-D0F0A236211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BC594-43A5-45D7-9E44-C74A839BE82C}" type="datetimeFigureOut">
              <a:rPr lang="en-US" smtClean="0"/>
              <a:t>3/15/2021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7D95BD-0F18-4CE6-946A-9304C4602A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848729-A30D-4598-A2A7-4729764627A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BD0EDE-0F1A-478A-80B1-B5D57213E52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612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  <p:sldLayoutId id="2147483706" r:id="rId2"/>
    <p:sldLayoutId id="2147483707" r:id="rId3"/>
    <p:sldLayoutId id="2147483708" r:id="rId4"/>
    <p:sldLayoutId id="2147483709" r:id="rId5"/>
    <p:sldLayoutId id="2147483710" r:id="rId6"/>
    <p:sldLayoutId id="2147483711" r:id="rId7"/>
    <p:sldLayoutId id="2147483712" r:id="rId8"/>
    <p:sldLayoutId id="2147483713" r:id="rId9"/>
    <p:sldLayoutId id="2147483714" r:id="rId10"/>
    <p:sldLayoutId id="214748371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image" Target="../media/image2.gif"/><Relationship Id="rId7" Type="http://schemas.openxmlformats.org/officeDocument/2006/relationships/image" Target="../media/image4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www.google.com/url?sa=i&amp;url=https%3A%2F%2Feltibas.wordpress.com%2F2012%2F03%2F15%2F%25D9%2581%25D8%25B1%25D8%25A7%25D8%25B4%25D9%2580%25D9%2580%25D8%25A9-%25D8%25AA%25D8%25AD%25D9%2580%25D9%2580%25D8%25AA-%25D8%25A7%25D9%2584%25D9%2580%25D9%2580%25D8%25B1%25D8%25A7%25D8%25AF%25D8%25A7%25D8%25B1-%25D9%2586%25D8%25AD%25D9%2580%25D9%2580%25D9%2586-%25D9%2588-%25D8%25A5%25D8%25B3%25D8%25B1%25D8%25A7%25D8%25A6%2F&amp;psig=AOvVaw1SpBCSNVv01b9PHNkk0Zty&amp;ust=1611690338756000&amp;source=images&amp;cd=vfe&amp;ved=0CAIQjRxqFwoTCNi48MPst-4CFQAAAAAdAAAAABAD" TargetMode="External"/><Relationship Id="rId5" Type="http://schemas.microsoft.com/office/2007/relationships/hdphoto" Target="../media/hdphoto1.wdp"/><Relationship Id="rId10" Type="http://schemas.openxmlformats.org/officeDocument/2006/relationships/image" Target="../media/image7.png"/><Relationship Id="rId4" Type="http://schemas.openxmlformats.org/officeDocument/2006/relationships/image" Target="../media/image3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42.gif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g"/><Relationship Id="rId5" Type="http://schemas.openxmlformats.org/officeDocument/2006/relationships/image" Target="../media/image44.jpeg"/><Relationship Id="rId4" Type="http://schemas.openxmlformats.org/officeDocument/2006/relationships/image" Target="../media/image43.png"/><Relationship Id="rId9" Type="http://schemas.openxmlformats.org/officeDocument/2006/relationships/image" Target="../media/image2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image" Target="../media/image44.jpeg"/><Relationship Id="rId7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jpg"/><Relationship Id="rId9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pn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wav"/><Relationship Id="rId13" Type="http://schemas.openxmlformats.org/officeDocument/2006/relationships/image" Target="../media/image53.png"/><Relationship Id="rId18" Type="http://schemas.openxmlformats.org/officeDocument/2006/relationships/image" Target="../media/image58.png"/><Relationship Id="rId3" Type="http://schemas.microsoft.com/office/2007/relationships/media" Target="../media/media3.wav"/><Relationship Id="rId21" Type="http://schemas.openxmlformats.org/officeDocument/2006/relationships/image" Target="../media/image59.png"/><Relationship Id="rId7" Type="http://schemas.microsoft.com/office/2007/relationships/media" Target="../media/media5.wav"/><Relationship Id="rId12" Type="http://schemas.openxmlformats.org/officeDocument/2006/relationships/image" Target="../media/image52.png"/><Relationship Id="rId17" Type="http://schemas.openxmlformats.org/officeDocument/2006/relationships/image" Target="../media/image57.png"/><Relationship Id="rId2" Type="http://schemas.microsoft.com/office/2007/relationships/media" Target="../media/media2.mp4"/><Relationship Id="rId16" Type="http://schemas.openxmlformats.org/officeDocument/2006/relationships/image" Target="../media/image56.png"/><Relationship Id="rId20" Type="http://schemas.openxmlformats.org/officeDocument/2006/relationships/audio" Target="../media/audio5.wav"/><Relationship Id="rId1" Type="http://schemas.openxmlformats.org/officeDocument/2006/relationships/video" Target="NULL" TargetMode="External"/><Relationship Id="rId6" Type="http://schemas.openxmlformats.org/officeDocument/2006/relationships/audio" Target="../media/media4.mp3"/><Relationship Id="rId11" Type="http://schemas.openxmlformats.org/officeDocument/2006/relationships/image" Target="../media/image51.png"/><Relationship Id="rId24" Type="http://schemas.openxmlformats.org/officeDocument/2006/relationships/image" Target="../media/image62.png"/><Relationship Id="rId5" Type="http://schemas.microsoft.com/office/2007/relationships/media" Target="../media/media4.mp3"/><Relationship Id="rId15" Type="http://schemas.openxmlformats.org/officeDocument/2006/relationships/image" Target="../media/image55.png"/><Relationship Id="rId23" Type="http://schemas.openxmlformats.org/officeDocument/2006/relationships/image" Target="../media/image61.png"/><Relationship Id="rId10" Type="http://schemas.openxmlformats.org/officeDocument/2006/relationships/audio" Target="../media/audio3.wav"/><Relationship Id="rId19" Type="http://schemas.openxmlformats.org/officeDocument/2006/relationships/audio" Target="../media/audio4.wav"/><Relationship Id="rId4" Type="http://schemas.openxmlformats.org/officeDocument/2006/relationships/audio" Target="../media/media3.wav"/><Relationship Id="rId9" Type="http://schemas.openxmlformats.org/officeDocument/2006/relationships/slideLayout" Target="../slideLayouts/slideLayout1.xml"/><Relationship Id="rId14" Type="http://schemas.openxmlformats.org/officeDocument/2006/relationships/image" Target="../media/image54.png"/><Relationship Id="rId22" Type="http://schemas.openxmlformats.org/officeDocument/2006/relationships/image" Target="../media/image60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13" Type="http://schemas.openxmlformats.org/officeDocument/2006/relationships/audio" Target="../media/audio6.wav"/><Relationship Id="rId3" Type="http://schemas.microsoft.com/office/2007/relationships/media" Target="../media/media6.mp3"/><Relationship Id="rId7" Type="http://schemas.openxmlformats.org/officeDocument/2006/relationships/image" Target="../media/image63.png"/><Relationship Id="rId12" Type="http://schemas.openxmlformats.org/officeDocument/2006/relationships/image" Target="../media/image59.png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6" Type="http://schemas.openxmlformats.org/officeDocument/2006/relationships/audio" Target="../media/audio4.wav"/><Relationship Id="rId11" Type="http://schemas.openxmlformats.org/officeDocument/2006/relationships/audio" Target="../media/audio5.wav"/><Relationship Id="rId5" Type="http://schemas.openxmlformats.org/officeDocument/2006/relationships/slideLayout" Target="../slideLayouts/slideLayout1.xml"/><Relationship Id="rId15" Type="http://schemas.openxmlformats.org/officeDocument/2006/relationships/image" Target="../media/image62.png"/><Relationship Id="rId10" Type="http://schemas.openxmlformats.org/officeDocument/2006/relationships/image" Target="../media/image55.png"/><Relationship Id="rId4" Type="http://schemas.openxmlformats.org/officeDocument/2006/relationships/audio" Target="../media/media6.mp3"/><Relationship Id="rId9" Type="http://schemas.openxmlformats.org/officeDocument/2006/relationships/image" Target="../media/image64.png"/><Relationship Id="rId1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.gif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64.png"/><Relationship Id="rId18" Type="http://schemas.openxmlformats.org/officeDocument/2006/relationships/image" Target="../media/image62.png"/><Relationship Id="rId3" Type="http://schemas.microsoft.com/office/2007/relationships/media" Target="../media/media7.wav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55.png"/><Relationship Id="rId17" Type="http://schemas.openxmlformats.org/officeDocument/2006/relationships/image" Target="../media/image65.png"/><Relationship Id="rId2" Type="http://schemas.microsoft.com/office/2007/relationships/media" Target="../media/media2.mp4"/><Relationship Id="rId16" Type="http://schemas.openxmlformats.org/officeDocument/2006/relationships/audio" Target="../media/audio6.wav"/><Relationship Id="rId1" Type="http://schemas.openxmlformats.org/officeDocument/2006/relationships/video" Target="NULL" TargetMode="External"/><Relationship Id="rId6" Type="http://schemas.openxmlformats.org/officeDocument/2006/relationships/audio" Target="../media/media6.mp3"/><Relationship Id="rId11" Type="http://schemas.openxmlformats.org/officeDocument/2006/relationships/image" Target="../media/image67.png"/><Relationship Id="rId5" Type="http://schemas.microsoft.com/office/2007/relationships/media" Target="../media/media6.mp3"/><Relationship Id="rId15" Type="http://schemas.openxmlformats.org/officeDocument/2006/relationships/image" Target="../media/image59.png"/><Relationship Id="rId10" Type="http://schemas.openxmlformats.org/officeDocument/2006/relationships/image" Target="../media/image52.png"/><Relationship Id="rId4" Type="http://schemas.openxmlformats.org/officeDocument/2006/relationships/audio" Target="../media/media7.wav"/><Relationship Id="rId9" Type="http://schemas.openxmlformats.org/officeDocument/2006/relationships/image" Target="../media/image66.png"/><Relationship Id="rId14" Type="http://schemas.openxmlformats.org/officeDocument/2006/relationships/audio" Target="../media/audio5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64.png"/><Relationship Id="rId18" Type="http://schemas.openxmlformats.org/officeDocument/2006/relationships/image" Target="../media/image62.png"/><Relationship Id="rId3" Type="http://schemas.microsoft.com/office/2007/relationships/media" Target="../media/media7.wav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55.png"/><Relationship Id="rId17" Type="http://schemas.openxmlformats.org/officeDocument/2006/relationships/image" Target="../media/image65.png"/><Relationship Id="rId2" Type="http://schemas.microsoft.com/office/2007/relationships/media" Target="../media/media2.mp4"/><Relationship Id="rId16" Type="http://schemas.openxmlformats.org/officeDocument/2006/relationships/audio" Target="../media/audio6.wav"/><Relationship Id="rId1" Type="http://schemas.openxmlformats.org/officeDocument/2006/relationships/video" Target="NULL" TargetMode="External"/><Relationship Id="rId6" Type="http://schemas.openxmlformats.org/officeDocument/2006/relationships/audio" Target="../media/media6.mp3"/><Relationship Id="rId11" Type="http://schemas.openxmlformats.org/officeDocument/2006/relationships/image" Target="../media/image67.png"/><Relationship Id="rId5" Type="http://schemas.microsoft.com/office/2007/relationships/media" Target="../media/media6.mp3"/><Relationship Id="rId15" Type="http://schemas.openxmlformats.org/officeDocument/2006/relationships/image" Target="../media/image59.png"/><Relationship Id="rId10" Type="http://schemas.openxmlformats.org/officeDocument/2006/relationships/image" Target="../media/image52.png"/><Relationship Id="rId4" Type="http://schemas.openxmlformats.org/officeDocument/2006/relationships/audio" Target="../media/media7.wav"/><Relationship Id="rId9" Type="http://schemas.openxmlformats.org/officeDocument/2006/relationships/image" Target="../media/image66.png"/><Relationship Id="rId14" Type="http://schemas.openxmlformats.org/officeDocument/2006/relationships/audio" Target="../media/audio5.wav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64.png"/><Relationship Id="rId18" Type="http://schemas.openxmlformats.org/officeDocument/2006/relationships/image" Target="../media/image62.png"/><Relationship Id="rId3" Type="http://schemas.microsoft.com/office/2007/relationships/media" Target="../media/media7.wav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55.png"/><Relationship Id="rId17" Type="http://schemas.openxmlformats.org/officeDocument/2006/relationships/image" Target="../media/image65.png"/><Relationship Id="rId2" Type="http://schemas.microsoft.com/office/2007/relationships/media" Target="../media/media2.mp4"/><Relationship Id="rId16" Type="http://schemas.openxmlformats.org/officeDocument/2006/relationships/audio" Target="../media/audio6.wav"/><Relationship Id="rId1" Type="http://schemas.openxmlformats.org/officeDocument/2006/relationships/video" Target="NULL" TargetMode="External"/><Relationship Id="rId6" Type="http://schemas.openxmlformats.org/officeDocument/2006/relationships/audio" Target="../media/media6.mp3"/><Relationship Id="rId11" Type="http://schemas.openxmlformats.org/officeDocument/2006/relationships/image" Target="../media/image67.png"/><Relationship Id="rId5" Type="http://schemas.microsoft.com/office/2007/relationships/media" Target="../media/media6.mp3"/><Relationship Id="rId15" Type="http://schemas.openxmlformats.org/officeDocument/2006/relationships/image" Target="../media/image59.png"/><Relationship Id="rId10" Type="http://schemas.openxmlformats.org/officeDocument/2006/relationships/image" Target="../media/image52.png"/><Relationship Id="rId4" Type="http://schemas.openxmlformats.org/officeDocument/2006/relationships/audio" Target="../media/media7.wav"/><Relationship Id="rId9" Type="http://schemas.openxmlformats.org/officeDocument/2006/relationships/image" Target="../media/image66.png"/><Relationship Id="rId14" Type="http://schemas.openxmlformats.org/officeDocument/2006/relationships/audio" Target="../media/audio5.wav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audio" Target="../media/audio4.wav"/><Relationship Id="rId13" Type="http://schemas.openxmlformats.org/officeDocument/2006/relationships/image" Target="../media/image64.png"/><Relationship Id="rId18" Type="http://schemas.openxmlformats.org/officeDocument/2006/relationships/image" Target="../media/image62.png"/><Relationship Id="rId3" Type="http://schemas.microsoft.com/office/2007/relationships/media" Target="../media/media7.wav"/><Relationship Id="rId7" Type="http://schemas.openxmlformats.org/officeDocument/2006/relationships/slideLayout" Target="../slideLayouts/slideLayout1.xml"/><Relationship Id="rId12" Type="http://schemas.openxmlformats.org/officeDocument/2006/relationships/image" Target="../media/image55.png"/><Relationship Id="rId17" Type="http://schemas.openxmlformats.org/officeDocument/2006/relationships/image" Target="../media/image65.png"/><Relationship Id="rId2" Type="http://schemas.microsoft.com/office/2007/relationships/media" Target="../media/media2.mp4"/><Relationship Id="rId16" Type="http://schemas.openxmlformats.org/officeDocument/2006/relationships/audio" Target="../media/audio6.wav"/><Relationship Id="rId1" Type="http://schemas.openxmlformats.org/officeDocument/2006/relationships/video" Target="NULL" TargetMode="External"/><Relationship Id="rId6" Type="http://schemas.openxmlformats.org/officeDocument/2006/relationships/audio" Target="../media/media6.mp3"/><Relationship Id="rId11" Type="http://schemas.openxmlformats.org/officeDocument/2006/relationships/image" Target="../media/image67.png"/><Relationship Id="rId5" Type="http://schemas.microsoft.com/office/2007/relationships/media" Target="../media/media6.mp3"/><Relationship Id="rId15" Type="http://schemas.openxmlformats.org/officeDocument/2006/relationships/image" Target="../media/image59.png"/><Relationship Id="rId10" Type="http://schemas.openxmlformats.org/officeDocument/2006/relationships/image" Target="../media/image52.png"/><Relationship Id="rId4" Type="http://schemas.openxmlformats.org/officeDocument/2006/relationships/audio" Target="../media/media7.wav"/><Relationship Id="rId9" Type="http://schemas.openxmlformats.org/officeDocument/2006/relationships/image" Target="../media/image66.png"/><Relationship Id="rId14" Type="http://schemas.openxmlformats.org/officeDocument/2006/relationships/audio" Target="../media/audio5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audio" Target="../media/media7.wav"/><Relationship Id="rId13" Type="http://schemas.openxmlformats.org/officeDocument/2006/relationships/slideLayout" Target="../slideLayouts/slideLayout1.xml"/><Relationship Id="rId18" Type="http://schemas.openxmlformats.org/officeDocument/2006/relationships/image" Target="../media/image53.png"/><Relationship Id="rId3" Type="http://schemas.microsoft.com/office/2007/relationships/media" Target="../media/media8.wav"/><Relationship Id="rId21" Type="http://schemas.openxmlformats.org/officeDocument/2006/relationships/image" Target="../media/image69.png"/><Relationship Id="rId7" Type="http://schemas.microsoft.com/office/2007/relationships/media" Target="../media/media7.wav"/><Relationship Id="rId12" Type="http://schemas.openxmlformats.org/officeDocument/2006/relationships/audio" Target="../media/media4.mp3"/><Relationship Id="rId17" Type="http://schemas.openxmlformats.org/officeDocument/2006/relationships/image" Target="../media/image55.png"/><Relationship Id="rId2" Type="http://schemas.microsoft.com/office/2007/relationships/media" Target="../media/media2.mp4"/><Relationship Id="rId16" Type="http://schemas.openxmlformats.org/officeDocument/2006/relationships/image" Target="../media/image65.png"/><Relationship Id="rId20" Type="http://schemas.openxmlformats.org/officeDocument/2006/relationships/image" Target="../media/image58.png"/><Relationship Id="rId1" Type="http://schemas.openxmlformats.org/officeDocument/2006/relationships/video" Target="NULL" TargetMode="External"/><Relationship Id="rId6" Type="http://schemas.openxmlformats.org/officeDocument/2006/relationships/audio" Target="../media/media9.wav"/><Relationship Id="rId11" Type="http://schemas.microsoft.com/office/2007/relationships/media" Target="../media/media4.mp3"/><Relationship Id="rId24" Type="http://schemas.openxmlformats.org/officeDocument/2006/relationships/image" Target="../media/image62.png"/><Relationship Id="rId5" Type="http://schemas.microsoft.com/office/2007/relationships/media" Target="../media/media9.wav"/><Relationship Id="rId15" Type="http://schemas.openxmlformats.org/officeDocument/2006/relationships/audio" Target="../media/audio5.wav"/><Relationship Id="rId23" Type="http://schemas.openxmlformats.org/officeDocument/2006/relationships/image" Target="../media/image54.png"/><Relationship Id="rId10" Type="http://schemas.openxmlformats.org/officeDocument/2006/relationships/audio" Target="../media/media10.wav"/><Relationship Id="rId19" Type="http://schemas.openxmlformats.org/officeDocument/2006/relationships/image" Target="../media/image57.png"/><Relationship Id="rId4" Type="http://schemas.openxmlformats.org/officeDocument/2006/relationships/audio" Target="../media/media8.wav"/><Relationship Id="rId9" Type="http://schemas.microsoft.com/office/2007/relationships/media" Target="../media/media10.wav"/><Relationship Id="rId14" Type="http://schemas.openxmlformats.org/officeDocument/2006/relationships/image" Target="../media/image68.png"/><Relationship Id="rId22" Type="http://schemas.openxmlformats.org/officeDocument/2006/relationships/image" Target="../media/image70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4.jpg"/><Relationship Id="rId5" Type="http://schemas.openxmlformats.org/officeDocument/2006/relationships/image" Target="../media/image73.gif"/><Relationship Id="rId4" Type="http://schemas.openxmlformats.org/officeDocument/2006/relationships/audio" Target="../media/audio1.wav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video" Target="../media/media11.mp4"/><Relationship Id="rId1" Type="http://schemas.microsoft.com/office/2007/relationships/media" Target="../media/media11.mp4"/><Relationship Id="rId6" Type="http://schemas.openxmlformats.org/officeDocument/2006/relationships/image" Target="../media/image13.png"/><Relationship Id="rId5" Type="http://schemas.openxmlformats.org/officeDocument/2006/relationships/image" Target="../media/image76.gif"/><Relationship Id="rId4" Type="http://schemas.openxmlformats.org/officeDocument/2006/relationships/image" Target="../media/image7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32.jpg"/><Relationship Id="rId7" Type="http://schemas.openxmlformats.org/officeDocument/2006/relationships/image" Target="../media/image81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Relationship Id="rId9" Type="http://schemas.openxmlformats.org/officeDocument/2006/relationships/image" Target="../media/image8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g"/><Relationship Id="rId3" Type="http://schemas.openxmlformats.org/officeDocument/2006/relationships/image" Target="../media/image1.jpeg"/><Relationship Id="rId7" Type="http://schemas.openxmlformats.org/officeDocument/2006/relationships/image" Target="../media/image9.jpeg"/><Relationship Id="rId12" Type="http://schemas.microsoft.com/office/2007/relationships/hdphoto" Target="../media/hdphoto2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google.ae/url?sa=i&amp;url=https%3A%2F%2Ftwitter.com%2Famna_alhammadii%2Fstatus%2F1239501656942927872%2Fphoto%2F1&amp;psig=AOvVaw1y7esiPMP7hX6_9DBJffcI&amp;ust=1584950067104000&amp;source=images&amp;cd=vfe&amp;ved=0CAIQjRxqFwoTCPjJ0aPNregCFQAAAAAdAAAAABAD" TargetMode="External"/><Relationship Id="rId11" Type="http://schemas.openxmlformats.org/officeDocument/2006/relationships/image" Target="../media/image13.png"/><Relationship Id="rId5" Type="http://schemas.microsoft.com/office/2007/relationships/hdphoto" Target="../media/hdphoto1.wdp"/><Relationship Id="rId10" Type="http://schemas.openxmlformats.org/officeDocument/2006/relationships/image" Target="../media/image12.jpg"/><Relationship Id="rId4" Type="http://schemas.openxmlformats.org/officeDocument/2006/relationships/image" Target="../media/image3.png"/><Relationship Id="rId9" Type="http://schemas.openxmlformats.org/officeDocument/2006/relationships/image" Target="../media/image11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8.png"/><Relationship Id="rId4" Type="http://schemas.openxmlformats.org/officeDocument/2006/relationships/image" Target="../media/image8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5.gif"/><Relationship Id="rId5" Type="http://schemas.openxmlformats.org/officeDocument/2006/relationships/hyperlink" Target="https://www.liveworksheets.com/dz1695164zq" TargetMode="External"/><Relationship Id="rId4" Type="http://schemas.openxmlformats.org/officeDocument/2006/relationships/image" Target="../media/image32.jp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8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hyperlink" Target="https://wordwall.net/resource/12634839" TargetMode="External"/><Relationship Id="rId5" Type="http://schemas.openxmlformats.org/officeDocument/2006/relationships/image" Target="../media/image34.gif"/><Relationship Id="rId4" Type="http://schemas.openxmlformats.org/officeDocument/2006/relationships/image" Target="../media/image32.jpg"/><Relationship Id="rId9" Type="http://schemas.openxmlformats.org/officeDocument/2006/relationships/image" Target="../media/image29.gif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image" Target="../media/image14.png"/><Relationship Id="rId7" Type="http://schemas.openxmlformats.org/officeDocument/2006/relationships/image" Target="../media/image1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jpg"/><Relationship Id="rId5" Type="http://schemas.openxmlformats.org/officeDocument/2006/relationships/image" Target="../media/image15.jpeg"/><Relationship Id="rId4" Type="http://schemas.openxmlformats.org/officeDocument/2006/relationships/image" Target="../media/image2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5.wdp"/><Relationship Id="rId3" Type="http://schemas.openxmlformats.org/officeDocument/2006/relationships/image" Target="../media/image16.png"/><Relationship Id="rId7" Type="http://schemas.openxmlformats.org/officeDocument/2006/relationships/image" Target="../media/image18.jpeg"/><Relationship Id="rId12" Type="http://schemas.openxmlformats.org/officeDocument/2006/relationships/image" Target="../media/image2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6" Type="http://schemas.microsoft.com/office/2007/relationships/hdphoto" Target="../media/hdphoto4.wdp"/><Relationship Id="rId11" Type="http://schemas.openxmlformats.org/officeDocument/2006/relationships/image" Target="../media/image22.jpeg"/><Relationship Id="rId5" Type="http://schemas.openxmlformats.org/officeDocument/2006/relationships/image" Target="../media/image17.png"/><Relationship Id="rId10" Type="http://schemas.openxmlformats.org/officeDocument/2006/relationships/image" Target="../media/image21.jpeg"/><Relationship Id="rId4" Type="http://schemas.microsoft.com/office/2007/relationships/hdphoto" Target="../media/hdphoto3.wdp"/><Relationship Id="rId9" Type="http://schemas.openxmlformats.org/officeDocument/2006/relationships/image" Target="../media/image20.png"/><Relationship Id="rId14" Type="http://schemas.openxmlformats.org/officeDocument/2006/relationships/image" Target="../media/image2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2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openxmlformats.org/officeDocument/2006/relationships/image" Target="../media/image25.gif"/><Relationship Id="rId4" Type="http://schemas.openxmlformats.org/officeDocument/2006/relationships/image" Target="../media/image2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audio" Target="../media/audio2.wav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6" Type="http://schemas.openxmlformats.org/officeDocument/2006/relationships/audio" Target="../media/audio1.wav"/><Relationship Id="rId5" Type="http://schemas.microsoft.com/office/2007/relationships/hdphoto" Target="../media/hdphoto6.wdp"/><Relationship Id="rId4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5" Type="http://schemas.openxmlformats.org/officeDocument/2006/relationships/image" Target="../media/image25.gif"/><Relationship Id="rId10" Type="http://schemas.openxmlformats.org/officeDocument/2006/relationships/hyperlink" Target="https://www.jigsawplanet.com/?rc=play&amp;pid=262b7425106c" TargetMode="External"/><Relationship Id="rId4" Type="http://schemas.openxmlformats.org/officeDocument/2006/relationships/image" Target="../media/image32.jpg"/><Relationship Id="rId9" Type="http://schemas.openxmlformats.org/officeDocument/2006/relationships/image" Target="../media/image3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>
            <a:extLst>
              <a:ext uri="{FF2B5EF4-FFF2-40B4-BE49-F238E27FC236}">
                <a16:creationId xmlns:a16="http://schemas.microsoft.com/office/drawing/2014/main" id="{DE6341DD-99EA-45F9-BBB1-4C62A12C72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30662759-951D-4627-BE8C-F8CF7DD806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6770" y="1728046"/>
            <a:ext cx="6096282" cy="3046988"/>
          </a:xfrm>
          <a:custGeom>
            <a:avLst/>
            <a:gdLst>
              <a:gd name="connsiteX0" fmla="*/ 0 w 6096282"/>
              <a:gd name="connsiteY0" fmla="*/ 0 h 3046988"/>
              <a:gd name="connsiteX1" fmla="*/ 615170 w 6096282"/>
              <a:gd name="connsiteY1" fmla="*/ 0 h 3046988"/>
              <a:gd name="connsiteX2" fmla="*/ 1291303 w 6096282"/>
              <a:gd name="connsiteY2" fmla="*/ 0 h 3046988"/>
              <a:gd name="connsiteX3" fmla="*/ 1845511 w 6096282"/>
              <a:gd name="connsiteY3" fmla="*/ 0 h 3046988"/>
              <a:gd name="connsiteX4" fmla="*/ 2338755 w 6096282"/>
              <a:gd name="connsiteY4" fmla="*/ 0 h 3046988"/>
              <a:gd name="connsiteX5" fmla="*/ 3014889 w 6096282"/>
              <a:gd name="connsiteY5" fmla="*/ 0 h 3046988"/>
              <a:gd name="connsiteX6" fmla="*/ 3508133 w 6096282"/>
              <a:gd name="connsiteY6" fmla="*/ 0 h 3046988"/>
              <a:gd name="connsiteX7" fmla="*/ 4123303 w 6096282"/>
              <a:gd name="connsiteY7" fmla="*/ 0 h 3046988"/>
              <a:gd name="connsiteX8" fmla="*/ 4677511 w 6096282"/>
              <a:gd name="connsiteY8" fmla="*/ 0 h 3046988"/>
              <a:gd name="connsiteX9" fmla="*/ 5109793 w 6096282"/>
              <a:gd name="connsiteY9" fmla="*/ 0 h 3046988"/>
              <a:gd name="connsiteX10" fmla="*/ 6096282 w 6096282"/>
              <a:gd name="connsiteY10" fmla="*/ 0 h 3046988"/>
              <a:gd name="connsiteX11" fmla="*/ 6096282 w 6096282"/>
              <a:gd name="connsiteY11" fmla="*/ 416422 h 3046988"/>
              <a:gd name="connsiteX12" fmla="*/ 6096282 w 6096282"/>
              <a:gd name="connsiteY12" fmla="*/ 954723 h 3046988"/>
              <a:gd name="connsiteX13" fmla="*/ 6096282 w 6096282"/>
              <a:gd name="connsiteY13" fmla="*/ 1401614 h 3046988"/>
              <a:gd name="connsiteX14" fmla="*/ 6096282 w 6096282"/>
              <a:gd name="connsiteY14" fmla="*/ 1909446 h 3046988"/>
              <a:gd name="connsiteX15" fmla="*/ 6096282 w 6096282"/>
              <a:gd name="connsiteY15" fmla="*/ 2356337 h 3046988"/>
              <a:gd name="connsiteX16" fmla="*/ 6096282 w 6096282"/>
              <a:gd name="connsiteY16" fmla="*/ 3046988 h 3046988"/>
              <a:gd name="connsiteX17" fmla="*/ 5481112 w 6096282"/>
              <a:gd name="connsiteY17" fmla="*/ 3046988 h 3046988"/>
              <a:gd name="connsiteX18" fmla="*/ 4987867 w 6096282"/>
              <a:gd name="connsiteY18" fmla="*/ 3046988 h 3046988"/>
              <a:gd name="connsiteX19" fmla="*/ 4433660 w 6096282"/>
              <a:gd name="connsiteY19" fmla="*/ 3046988 h 3046988"/>
              <a:gd name="connsiteX20" fmla="*/ 3757527 w 6096282"/>
              <a:gd name="connsiteY20" fmla="*/ 3046988 h 3046988"/>
              <a:gd name="connsiteX21" fmla="*/ 3142356 w 6096282"/>
              <a:gd name="connsiteY21" fmla="*/ 3046988 h 3046988"/>
              <a:gd name="connsiteX22" fmla="*/ 2527186 w 6096282"/>
              <a:gd name="connsiteY22" fmla="*/ 3046988 h 3046988"/>
              <a:gd name="connsiteX23" fmla="*/ 1851053 w 6096282"/>
              <a:gd name="connsiteY23" fmla="*/ 3046988 h 3046988"/>
              <a:gd name="connsiteX24" fmla="*/ 1418771 w 6096282"/>
              <a:gd name="connsiteY24" fmla="*/ 3046988 h 3046988"/>
              <a:gd name="connsiteX25" fmla="*/ 864564 w 6096282"/>
              <a:gd name="connsiteY25" fmla="*/ 3046988 h 3046988"/>
              <a:gd name="connsiteX26" fmla="*/ 493245 w 6096282"/>
              <a:gd name="connsiteY26" fmla="*/ 3046988 h 3046988"/>
              <a:gd name="connsiteX27" fmla="*/ 0 w 6096282"/>
              <a:gd name="connsiteY27" fmla="*/ 3046988 h 3046988"/>
              <a:gd name="connsiteX28" fmla="*/ 0 w 6096282"/>
              <a:gd name="connsiteY28" fmla="*/ 2539157 h 3046988"/>
              <a:gd name="connsiteX29" fmla="*/ 0 w 6096282"/>
              <a:gd name="connsiteY29" fmla="*/ 2000855 h 3046988"/>
              <a:gd name="connsiteX30" fmla="*/ 0 w 6096282"/>
              <a:gd name="connsiteY30" fmla="*/ 1584434 h 3046988"/>
              <a:gd name="connsiteX31" fmla="*/ 0 w 6096282"/>
              <a:gd name="connsiteY31" fmla="*/ 1168012 h 3046988"/>
              <a:gd name="connsiteX32" fmla="*/ 0 w 6096282"/>
              <a:gd name="connsiteY32" fmla="*/ 721120 h 3046988"/>
              <a:gd name="connsiteX33" fmla="*/ 0 w 6096282"/>
              <a:gd name="connsiteY33" fmla="*/ 0 h 30469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</a:cxnLst>
            <a:rect l="l" t="t" r="r" b="b"/>
            <a:pathLst>
              <a:path w="6096282" h="3046988" extrusionOk="0">
                <a:moveTo>
                  <a:pt x="0" y="0"/>
                </a:moveTo>
                <a:cubicBezTo>
                  <a:pt x="172690" y="-37766"/>
                  <a:pt x="428494" y="70190"/>
                  <a:pt x="615170" y="0"/>
                </a:cubicBezTo>
                <a:cubicBezTo>
                  <a:pt x="801846" y="-70190"/>
                  <a:pt x="1122107" y="19309"/>
                  <a:pt x="1291303" y="0"/>
                </a:cubicBezTo>
                <a:cubicBezTo>
                  <a:pt x="1460499" y="-19309"/>
                  <a:pt x="1595262" y="44283"/>
                  <a:pt x="1845511" y="0"/>
                </a:cubicBezTo>
                <a:cubicBezTo>
                  <a:pt x="2095760" y="-44283"/>
                  <a:pt x="2164511" y="12780"/>
                  <a:pt x="2338755" y="0"/>
                </a:cubicBezTo>
                <a:cubicBezTo>
                  <a:pt x="2512999" y="-12780"/>
                  <a:pt x="2806678" y="75680"/>
                  <a:pt x="3014889" y="0"/>
                </a:cubicBezTo>
                <a:cubicBezTo>
                  <a:pt x="3223100" y="-75680"/>
                  <a:pt x="3276486" y="39904"/>
                  <a:pt x="3508133" y="0"/>
                </a:cubicBezTo>
                <a:cubicBezTo>
                  <a:pt x="3739780" y="-39904"/>
                  <a:pt x="3826067" y="11551"/>
                  <a:pt x="4123303" y="0"/>
                </a:cubicBezTo>
                <a:cubicBezTo>
                  <a:pt x="4420539" y="-11551"/>
                  <a:pt x="4526436" y="65574"/>
                  <a:pt x="4677511" y="0"/>
                </a:cubicBezTo>
                <a:cubicBezTo>
                  <a:pt x="4828586" y="-65574"/>
                  <a:pt x="4990045" y="51157"/>
                  <a:pt x="5109793" y="0"/>
                </a:cubicBezTo>
                <a:cubicBezTo>
                  <a:pt x="5229541" y="-51157"/>
                  <a:pt x="5879696" y="105906"/>
                  <a:pt x="6096282" y="0"/>
                </a:cubicBezTo>
                <a:cubicBezTo>
                  <a:pt x="6133005" y="113204"/>
                  <a:pt x="6081446" y="300983"/>
                  <a:pt x="6096282" y="416422"/>
                </a:cubicBezTo>
                <a:cubicBezTo>
                  <a:pt x="6111118" y="531861"/>
                  <a:pt x="6076289" y="820334"/>
                  <a:pt x="6096282" y="954723"/>
                </a:cubicBezTo>
                <a:cubicBezTo>
                  <a:pt x="6116275" y="1089112"/>
                  <a:pt x="6092079" y="1251136"/>
                  <a:pt x="6096282" y="1401614"/>
                </a:cubicBezTo>
                <a:cubicBezTo>
                  <a:pt x="6100485" y="1552092"/>
                  <a:pt x="6073710" y="1742420"/>
                  <a:pt x="6096282" y="1909446"/>
                </a:cubicBezTo>
                <a:cubicBezTo>
                  <a:pt x="6118854" y="2076472"/>
                  <a:pt x="6050949" y="2244204"/>
                  <a:pt x="6096282" y="2356337"/>
                </a:cubicBezTo>
                <a:cubicBezTo>
                  <a:pt x="6141615" y="2468470"/>
                  <a:pt x="6058818" y="2890039"/>
                  <a:pt x="6096282" y="3046988"/>
                </a:cubicBezTo>
                <a:cubicBezTo>
                  <a:pt x="5802128" y="3118694"/>
                  <a:pt x="5779884" y="3000619"/>
                  <a:pt x="5481112" y="3046988"/>
                </a:cubicBezTo>
                <a:cubicBezTo>
                  <a:pt x="5182340" y="3093357"/>
                  <a:pt x="5171094" y="3020165"/>
                  <a:pt x="4987867" y="3046988"/>
                </a:cubicBezTo>
                <a:cubicBezTo>
                  <a:pt x="4804641" y="3073811"/>
                  <a:pt x="4686627" y="3033102"/>
                  <a:pt x="4433660" y="3046988"/>
                </a:cubicBezTo>
                <a:cubicBezTo>
                  <a:pt x="4180693" y="3060874"/>
                  <a:pt x="3920674" y="3046334"/>
                  <a:pt x="3757527" y="3046988"/>
                </a:cubicBezTo>
                <a:cubicBezTo>
                  <a:pt x="3594380" y="3047642"/>
                  <a:pt x="3332210" y="2980625"/>
                  <a:pt x="3142356" y="3046988"/>
                </a:cubicBezTo>
                <a:cubicBezTo>
                  <a:pt x="2952502" y="3113351"/>
                  <a:pt x="2681186" y="2979137"/>
                  <a:pt x="2527186" y="3046988"/>
                </a:cubicBezTo>
                <a:cubicBezTo>
                  <a:pt x="2373186" y="3114839"/>
                  <a:pt x="1987421" y="3036889"/>
                  <a:pt x="1851053" y="3046988"/>
                </a:cubicBezTo>
                <a:cubicBezTo>
                  <a:pt x="1714685" y="3057087"/>
                  <a:pt x="1562657" y="3029883"/>
                  <a:pt x="1418771" y="3046988"/>
                </a:cubicBezTo>
                <a:cubicBezTo>
                  <a:pt x="1274885" y="3064093"/>
                  <a:pt x="1021697" y="3013816"/>
                  <a:pt x="864564" y="3046988"/>
                </a:cubicBezTo>
                <a:cubicBezTo>
                  <a:pt x="707431" y="3080160"/>
                  <a:pt x="617326" y="3021764"/>
                  <a:pt x="493245" y="3046988"/>
                </a:cubicBezTo>
                <a:cubicBezTo>
                  <a:pt x="369164" y="3072212"/>
                  <a:pt x="110245" y="3035752"/>
                  <a:pt x="0" y="3046988"/>
                </a:cubicBezTo>
                <a:cubicBezTo>
                  <a:pt x="-34126" y="2936237"/>
                  <a:pt x="60021" y="2675338"/>
                  <a:pt x="0" y="2539157"/>
                </a:cubicBezTo>
                <a:cubicBezTo>
                  <a:pt x="-60021" y="2402976"/>
                  <a:pt x="10673" y="2180324"/>
                  <a:pt x="0" y="2000855"/>
                </a:cubicBezTo>
                <a:cubicBezTo>
                  <a:pt x="-10673" y="1821386"/>
                  <a:pt x="26476" y="1726550"/>
                  <a:pt x="0" y="1584434"/>
                </a:cubicBezTo>
                <a:cubicBezTo>
                  <a:pt x="-26476" y="1442318"/>
                  <a:pt x="43896" y="1303494"/>
                  <a:pt x="0" y="1168012"/>
                </a:cubicBezTo>
                <a:cubicBezTo>
                  <a:pt x="-43896" y="1032530"/>
                  <a:pt x="48438" y="913844"/>
                  <a:pt x="0" y="721120"/>
                </a:cubicBezTo>
                <a:cubicBezTo>
                  <a:pt x="-48438" y="528396"/>
                  <a:pt x="49934" y="341178"/>
                  <a:pt x="0" y="0"/>
                </a:cubicBezTo>
                <a:close/>
              </a:path>
            </a:pathLst>
          </a:custGeom>
          <a:noFill/>
          <a:ln w="76200">
            <a:solidFill>
              <a:schemeClr val="accent2">
                <a:lumMod val="40000"/>
                <a:lumOff val="60000"/>
              </a:schemeClr>
            </a:solidFill>
            <a:miter lim="800000"/>
            <a:headEnd/>
            <a:tailEnd/>
            <a:extLst>
              <a:ext uri="{C807C97D-BFC1-408E-A445-0C87EB9F89A2}">
                <ask:lineSketchStyleProps xmlns:ask="http://schemas.microsoft.com/office/drawing/2018/sketchyshapes" sd="327299134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glow rad="228600">
              <a:schemeClr val="accent6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defTabSz="914377" rtl="1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ar-AE" altLang="en-US" sz="4800" b="1" dirty="0">
                <a:solidFill>
                  <a:srgbClr val="F7DF94"/>
                </a:solidFill>
                <a:cs typeface="Calibri" panose="020F0502020204030204" pitchFamily="34" charset="0"/>
                <a:sym typeface="Arial"/>
              </a:rPr>
              <a:t>اليوم : </a:t>
            </a:r>
            <a:r>
              <a:rPr lang="ar-AE" altLang="en-US" sz="4800" b="1" dirty="0">
                <a:solidFill>
                  <a:srgbClr val="FFFFFF"/>
                </a:solidFill>
                <a:cs typeface="Calibri" panose="020F0502020204030204" pitchFamily="34" charset="0"/>
                <a:sym typeface="Arial"/>
              </a:rPr>
              <a:t> الثلاثاء الجميل </a:t>
            </a:r>
            <a:r>
              <a:rPr lang="ar-AE" altLang="en-US" sz="4800" b="1" dirty="0">
                <a:solidFill>
                  <a:srgbClr val="F7DF94"/>
                </a:solidFill>
                <a:cs typeface="Calibri" panose="020F0502020204030204" pitchFamily="34" charset="0"/>
                <a:sym typeface="Arial"/>
              </a:rPr>
              <a:t>التاريخ: </a:t>
            </a:r>
            <a:r>
              <a:rPr lang="ar-AE" altLang="en-US" sz="4800" b="1" dirty="0">
                <a:solidFill>
                  <a:srgbClr val="FFFFFF"/>
                </a:solidFill>
                <a:cs typeface="Calibri" panose="020F0502020204030204" pitchFamily="34" charset="0"/>
                <a:sym typeface="Arial"/>
              </a:rPr>
              <a:t>16 / مارس / 2021</a:t>
            </a:r>
          </a:p>
          <a:p>
            <a:pPr algn="ctr" defTabSz="914377" rtl="1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ar-AE" altLang="en-US" sz="4800" b="1" dirty="0">
                <a:solidFill>
                  <a:srgbClr val="F7DF94"/>
                </a:solidFill>
                <a:cs typeface="Calibri" panose="020F0502020204030204" pitchFamily="34" charset="0"/>
                <a:sym typeface="Arial"/>
              </a:rPr>
              <a:t>صفي الرائع : </a:t>
            </a:r>
            <a:r>
              <a:rPr lang="ar-AE" altLang="en-US" sz="4800" b="1" dirty="0">
                <a:solidFill>
                  <a:schemeClr val="bg1"/>
                </a:solidFill>
                <a:cs typeface="Calibri" panose="020F0502020204030204" pitchFamily="34" charset="0"/>
                <a:sym typeface="Arial"/>
              </a:rPr>
              <a:t>الثالث الأساسي</a:t>
            </a:r>
            <a:endParaRPr lang="ar-AE" altLang="en-US" sz="4800" b="1" dirty="0">
              <a:solidFill>
                <a:srgbClr val="FFFFFF"/>
              </a:solidFill>
              <a:cs typeface="Calibri" panose="020F0502020204030204" pitchFamily="34" charset="0"/>
              <a:sym typeface="Arial"/>
            </a:endParaRPr>
          </a:p>
          <a:p>
            <a:pPr algn="ctr" defTabSz="914377" rtl="1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  <a:defRPr/>
            </a:pPr>
            <a:r>
              <a:rPr lang="ar-AE" altLang="en-US" sz="4800" b="1" dirty="0">
                <a:solidFill>
                  <a:srgbClr val="F7DF94"/>
                </a:solidFill>
                <a:cs typeface="Calibri" panose="020F0502020204030204" pitchFamily="34" charset="0"/>
                <a:sym typeface="Arial"/>
              </a:rPr>
              <a:t>المادة : </a:t>
            </a:r>
            <a:r>
              <a:rPr lang="ar-AE" altLang="en-US" sz="4800" b="1" dirty="0">
                <a:solidFill>
                  <a:srgbClr val="FFFFFF"/>
                </a:solidFill>
                <a:cs typeface="Calibri" panose="020F0502020204030204" pitchFamily="34" charset="0"/>
                <a:sym typeface="Arial"/>
              </a:rPr>
              <a:t>التربية الأخلاقية</a:t>
            </a:r>
            <a:endParaRPr lang="en-US" altLang="en-US" sz="4800" b="1" dirty="0">
              <a:solidFill>
                <a:srgbClr val="FFFFFF"/>
              </a:solidFill>
              <a:cs typeface="Calibri" panose="020F0502020204030204" pitchFamily="34" charset="0"/>
              <a:sym typeface="Arial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3BDBF7A-B734-4D9F-BB76-ABC90CD8376F}"/>
              </a:ext>
            </a:extLst>
          </p:cNvPr>
          <p:cNvSpPr txBox="1"/>
          <p:nvPr/>
        </p:nvSpPr>
        <p:spPr>
          <a:xfrm rot="20308581">
            <a:off x="2567898" y="846379"/>
            <a:ext cx="2837509" cy="1077218"/>
          </a:xfrm>
          <a:custGeom>
            <a:avLst/>
            <a:gdLst>
              <a:gd name="connsiteX0" fmla="*/ 0 w 2837509"/>
              <a:gd name="connsiteY0" fmla="*/ 0 h 1077218"/>
              <a:gd name="connsiteX1" fmla="*/ 482377 w 2837509"/>
              <a:gd name="connsiteY1" fmla="*/ 0 h 1077218"/>
              <a:gd name="connsiteX2" fmla="*/ 1106629 w 2837509"/>
              <a:gd name="connsiteY2" fmla="*/ 0 h 1077218"/>
              <a:gd name="connsiteX3" fmla="*/ 1589005 w 2837509"/>
              <a:gd name="connsiteY3" fmla="*/ 0 h 1077218"/>
              <a:gd name="connsiteX4" fmla="*/ 2128132 w 2837509"/>
              <a:gd name="connsiteY4" fmla="*/ 0 h 1077218"/>
              <a:gd name="connsiteX5" fmla="*/ 2837509 w 2837509"/>
              <a:gd name="connsiteY5" fmla="*/ 0 h 1077218"/>
              <a:gd name="connsiteX6" fmla="*/ 2837509 w 2837509"/>
              <a:gd name="connsiteY6" fmla="*/ 538609 h 1077218"/>
              <a:gd name="connsiteX7" fmla="*/ 2837509 w 2837509"/>
              <a:gd name="connsiteY7" fmla="*/ 1077218 h 1077218"/>
              <a:gd name="connsiteX8" fmla="*/ 2355132 w 2837509"/>
              <a:gd name="connsiteY8" fmla="*/ 1077218 h 1077218"/>
              <a:gd name="connsiteX9" fmla="*/ 1872756 w 2837509"/>
              <a:gd name="connsiteY9" fmla="*/ 1077218 h 1077218"/>
              <a:gd name="connsiteX10" fmla="*/ 1276879 w 2837509"/>
              <a:gd name="connsiteY10" fmla="*/ 1077218 h 1077218"/>
              <a:gd name="connsiteX11" fmla="*/ 794503 w 2837509"/>
              <a:gd name="connsiteY11" fmla="*/ 1077218 h 1077218"/>
              <a:gd name="connsiteX12" fmla="*/ 0 w 2837509"/>
              <a:gd name="connsiteY12" fmla="*/ 1077218 h 1077218"/>
              <a:gd name="connsiteX13" fmla="*/ 0 w 2837509"/>
              <a:gd name="connsiteY13" fmla="*/ 570926 h 1077218"/>
              <a:gd name="connsiteX14" fmla="*/ 0 w 2837509"/>
              <a:gd name="connsiteY14" fmla="*/ 0 h 10772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2837509" h="1077218" fill="none" extrusionOk="0">
                <a:moveTo>
                  <a:pt x="0" y="0"/>
                </a:moveTo>
                <a:cubicBezTo>
                  <a:pt x="181616" y="-40995"/>
                  <a:pt x="290785" y="52175"/>
                  <a:pt x="482377" y="0"/>
                </a:cubicBezTo>
                <a:cubicBezTo>
                  <a:pt x="673969" y="-52175"/>
                  <a:pt x="888765" y="53512"/>
                  <a:pt x="1106629" y="0"/>
                </a:cubicBezTo>
                <a:cubicBezTo>
                  <a:pt x="1324493" y="-53512"/>
                  <a:pt x="1390168" y="363"/>
                  <a:pt x="1589005" y="0"/>
                </a:cubicBezTo>
                <a:cubicBezTo>
                  <a:pt x="1787842" y="-363"/>
                  <a:pt x="1987921" y="25836"/>
                  <a:pt x="2128132" y="0"/>
                </a:cubicBezTo>
                <a:cubicBezTo>
                  <a:pt x="2268343" y="-25836"/>
                  <a:pt x="2647495" y="80692"/>
                  <a:pt x="2837509" y="0"/>
                </a:cubicBezTo>
                <a:cubicBezTo>
                  <a:pt x="2861104" y="248763"/>
                  <a:pt x="2774583" y="422662"/>
                  <a:pt x="2837509" y="538609"/>
                </a:cubicBezTo>
                <a:cubicBezTo>
                  <a:pt x="2900435" y="654556"/>
                  <a:pt x="2777628" y="948140"/>
                  <a:pt x="2837509" y="1077218"/>
                </a:cubicBezTo>
                <a:cubicBezTo>
                  <a:pt x="2681110" y="1102132"/>
                  <a:pt x="2553438" y="1041456"/>
                  <a:pt x="2355132" y="1077218"/>
                </a:cubicBezTo>
                <a:cubicBezTo>
                  <a:pt x="2156826" y="1112980"/>
                  <a:pt x="2017499" y="1030470"/>
                  <a:pt x="1872756" y="1077218"/>
                </a:cubicBezTo>
                <a:cubicBezTo>
                  <a:pt x="1728013" y="1123966"/>
                  <a:pt x="1423608" y="1008079"/>
                  <a:pt x="1276879" y="1077218"/>
                </a:cubicBezTo>
                <a:cubicBezTo>
                  <a:pt x="1130150" y="1146357"/>
                  <a:pt x="981252" y="1057185"/>
                  <a:pt x="794503" y="1077218"/>
                </a:cubicBezTo>
                <a:cubicBezTo>
                  <a:pt x="607754" y="1097251"/>
                  <a:pt x="318327" y="995752"/>
                  <a:pt x="0" y="1077218"/>
                </a:cubicBezTo>
                <a:cubicBezTo>
                  <a:pt x="-30459" y="861081"/>
                  <a:pt x="19488" y="747274"/>
                  <a:pt x="0" y="570926"/>
                </a:cubicBezTo>
                <a:cubicBezTo>
                  <a:pt x="-19488" y="394578"/>
                  <a:pt x="4838" y="118211"/>
                  <a:pt x="0" y="0"/>
                </a:cubicBezTo>
                <a:close/>
              </a:path>
              <a:path w="2837509" h="1077218" stroke="0" extrusionOk="0">
                <a:moveTo>
                  <a:pt x="0" y="0"/>
                </a:moveTo>
                <a:cubicBezTo>
                  <a:pt x="167843" y="-48366"/>
                  <a:pt x="426543" y="74208"/>
                  <a:pt x="624252" y="0"/>
                </a:cubicBezTo>
                <a:cubicBezTo>
                  <a:pt x="821961" y="-74208"/>
                  <a:pt x="924664" y="1587"/>
                  <a:pt x="1220129" y="0"/>
                </a:cubicBezTo>
                <a:cubicBezTo>
                  <a:pt x="1515594" y="-1587"/>
                  <a:pt x="1508200" y="58886"/>
                  <a:pt x="1759256" y="0"/>
                </a:cubicBezTo>
                <a:cubicBezTo>
                  <a:pt x="2010312" y="-58886"/>
                  <a:pt x="2078188" y="27771"/>
                  <a:pt x="2298382" y="0"/>
                </a:cubicBezTo>
                <a:cubicBezTo>
                  <a:pt x="2518576" y="-27771"/>
                  <a:pt x="2611714" y="55645"/>
                  <a:pt x="2837509" y="0"/>
                </a:cubicBezTo>
                <a:cubicBezTo>
                  <a:pt x="2855899" y="123777"/>
                  <a:pt x="2798002" y="403044"/>
                  <a:pt x="2837509" y="560153"/>
                </a:cubicBezTo>
                <a:cubicBezTo>
                  <a:pt x="2877016" y="717262"/>
                  <a:pt x="2817016" y="862151"/>
                  <a:pt x="2837509" y="1077218"/>
                </a:cubicBezTo>
                <a:cubicBezTo>
                  <a:pt x="2568628" y="1125656"/>
                  <a:pt x="2480248" y="1060495"/>
                  <a:pt x="2213257" y="1077218"/>
                </a:cubicBezTo>
                <a:cubicBezTo>
                  <a:pt x="1946266" y="1093941"/>
                  <a:pt x="1911854" y="1053880"/>
                  <a:pt x="1645755" y="1077218"/>
                </a:cubicBezTo>
                <a:cubicBezTo>
                  <a:pt x="1379656" y="1100556"/>
                  <a:pt x="1308643" y="1033818"/>
                  <a:pt x="1021503" y="1077218"/>
                </a:cubicBezTo>
                <a:cubicBezTo>
                  <a:pt x="734363" y="1120618"/>
                  <a:pt x="441380" y="956019"/>
                  <a:pt x="0" y="1077218"/>
                </a:cubicBezTo>
                <a:cubicBezTo>
                  <a:pt x="-39676" y="803514"/>
                  <a:pt x="37280" y="734397"/>
                  <a:pt x="0" y="517065"/>
                </a:cubicBezTo>
                <a:cubicBezTo>
                  <a:pt x="-37280" y="299733"/>
                  <a:pt x="52486" y="220029"/>
                  <a:pt x="0" y="0"/>
                </a:cubicBezTo>
                <a:close/>
              </a:path>
            </a:pathLst>
          </a:custGeom>
          <a:solidFill>
            <a:schemeClr val="bg1">
              <a:lumMod val="95000"/>
            </a:schemeClr>
          </a:solidFill>
          <a:ln w="38100"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1698481873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 rtlCol="0">
            <a:spAutoFit/>
          </a:bodyPr>
          <a:lstStyle/>
          <a:p>
            <a:pPr algn="ctr" defTabSz="914377">
              <a:defRPr/>
            </a:pPr>
            <a:r>
              <a:rPr lang="ar-AE" sz="3200" b="1" dirty="0">
                <a:solidFill>
                  <a:srgbClr val="EC127F"/>
                </a:solidFill>
                <a:latin typeface="Calibri" panose="020F0502020204030204"/>
                <a:cs typeface="Al-Kharashi 3" pitchFamily="2" charset="-78"/>
                <a:sym typeface="Arial"/>
              </a:rPr>
              <a:t>مرحباً بطلاب الإمارات المبدعون</a:t>
            </a:r>
            <a:endParaRPr lang="en-US" sz="3200" b="1" dirty="0">
              <a:solidFill>
                <a:srgbClr val="EC127F"/>
              </a:solidFill>
              <a:latin typeface="Calibri" panose="020F0502020204030204"/>
              <a:cs typeface="Al-Kharashi 3" pitchFamily="2" charset="-78"/>
              <a:sym typeface="Arial"/>
            </a:endParaRPr>
          </a:p>
        </p:txBody>
      </p:sp>
      <p:pic>
        <p:nvPicPr>
          <p:cNvPr id="12" name="Picture 11" descr="A picture containing food, egg, drawing  Description automatically generated">
            <a:extLst>
              <a:ext uri="{FF2B5EF4-FFF2-40B4-BE49-F238E27FC236}">
                <a16:creationId xmlns:a16="http://schemas.microsoft.com/office/drawing/2014/main" id="{D5F3219F-7B17-4927-9186-ED17C002FFC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912" t="8327" r="15400" b="8485"/>
          <a:stretch/>
        </p:blipFill>
        <p:spPr>
          <a:xfrm>
            <a:off x="9329530" y="-34829"/>
            <a:ext cx="2806125" cy="1896736"/>
          </a:xfrm>
          <a:prstGeom prst="rect">
            <a:avLst/>
          </a:prstGeom>
        </p:spPr>
      </p:pic>
      <p:pic>
        <p:nvPicPr>
          <p:cNvPr id="14" name="Picture 13" descr="A close up of a flag&#10;&#10;Description automatically generated">
            <a:extLst>
              <a:ext uri="{FF2B5EF4-FFF2-40B4-BE49-F238E27FC236}">
                <a16:creationId xmlns:a16="http://schemas.microsoft.com/office/drawing/2014/main" id="{B474EA40-5209-4F15-8D77-89FC02C03E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06" b="91765" l="10000" r="96400">
                        <a14:foregroundMark x1="13600" y1="8941" x2="13600" y2="8941"/>
                        <a14:foregroundMark x1="13467" y1="91765" x2="21867" y2="84706"/>
                        <a14:foregroundMark x1="22000" y1="84235" x2="24800" y2="77882"/>
                        <a14:foregroundMark x1="27733" y1="75059" x2="27733" y2="75059"/>
                        <a14:foregroundMark x1="22133" y1="67529" x2="22133" y2="67529"/>
                        <a14:foregroundMark x1="32800" y1="88941" x2="32800" y2="88941"/>
                        <a14:foregroundMark x1="36267" y1="83765" x2="36267" y2="83765"/>
                        <a14:foregroundMark x1="35733" y1="78353" x2="35733" y2="78353"/>
                        <a14:foregroundMark x1="35333" y1="81176" x2="35333" y2="81176"/>
                        <a14:foregroundMark x1="43467" y1="71294" x2="43467" y2="71294"/>
                        <a14:foregroundMark x1="43200" y1="81412" x2="43200" y2="81412"/>
                        <a14:foregroundMark x1="45333" y1="82118" x2="45333" y2="82118"/>
                        <a14:foregroundMark x1="46133" y1="89412" x2="46133" y2="89412"/>
                        <a14:foregroundMark x1="56533" y1="88941" x2="56533" y2="88941"/>
                        <a14:foregroundMark x1="58533" y1="85412" x2="58533" y2="85412"/>
                        <a14:foregroundMark x1="65600" y1="85882" x2="65600" y2="85882"/>
                        <a14:foregroundMark x1="70000" y1="80235" x2="70000" y2="80235"/>
                        <a14:foregroundMark x1="70400" y1="80235" x2="71333" y2="76941"/>
                        <a14:foregroundMark x1="66533" y1="84235" x2="66267" y2="81176"/>
                        <a14:foregroundMark x1="63600" y1="88471" x2="60533" y2="88471"/>
                        <a14:foregroundMark x1="77467" y1="87294" x2="77467" y2="87294"/>
                        <a14:foregroundMark x1="81333" y1="83529" x2="81333" y2="83529"/>
                        <a14:foregroundMark x1="81333" y1="83529" x2="81333" y2="83529"/>
                        <a14:foregroundMark x1="94400" y1="73882" x2="93733" y2="61882"/>
                        <a14:foregroundMark x1="93733" y1="61882" x2="92267" y2="55765"/>
                        <a14:foregroundMark x1="92133" y1="56706" x2="88267" y2="68471"/>
                        <a14:foregroundMark x1="87600" y1="75059" x2="85067" y2="82588"/>
                        <a14:foregroundMark x1="85067" y1="82588" x2="91200" y2="81412"/>
                        <a14:foregroundMark x1="96000" y1="78588" x2="96400" y2="78588"/>
                        <a14:foregroundMark x1="95067" y1="79294" x2="95067" y2="79294"/>
                        <a14:foregroundMark x1="93600" y1="59529" x2="93600" y2="59529"/>
                        <a14:foregroundMark x1="88933" y1="51059" x2="81867" y2="45412"/>
                        <a14:foregroundMark x1="81867" y1="45412" x2="88267" y2="51765"/>
                        <a14:foregroundMark x1="88267" y1="51765" x2="92133" y2="59529"/>
                        <a14:foregroundMark x1="88933" y1="39294" x2="82667" y2="33412"/>
                        <a14:foregroundMark x1="82667" y1="33412" x2="81200" y2="32706"/>
                        <a14:foregroundMark x1="81200" y1="36706" x2="72400" y2="42118"/>
                        <a14:foregroundMark x1="72400" y1="42118" x2="53333" y2="44941"/>
                        <a14:foregroundMark x1="53333" y1="44941" x2="39067" y2="45882"/>
                        <a14:foregroundMark x1="84267" y1="71765" x2="84267" y2="71765"/>
                        <a14:backgroundMark x1="30933" y1="84235" x2="30933" y2="84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693" y="159119"/>
            <a:ext cx="1860923" cy="1305848"/>
          </a:xfrm>
          <a:prstGeom prst="rect">
            <a:avLst/>
          </a:prstGeom>
        </p:spPr>
      </p:pic>
      <p:pic>
        <p:nvPicPr>
          <p:cNvPr id="16" name="Picture 2" descr="فراشــة تحــت الــرادار: نحــن و إسرائيــل | eltibas">
            <a:hlinkClick r:id="rId6"/>
            <a:extLst>
              <a:ext uri="{FF2B5EF4-FFF2-40B4-BE49-F238E27FC236}">
                <a16:creationId xmlns:a16="http://schemas.microsoft.com/office/drawing/2014/main" id="{36B2EB5F-47EE-4423-8FB7-C2D145D96A9D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87782" y="3803754"/>
            <a:ext cx="2335908" cy="2335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Content Placeholder 17" descr="Logo&#10;&#10;Description automatically generated with low confidence">
            <a:extLst>
              <a:ext uri="{FF2B5EF4-FFF2-40B4-BE49-F238E27FC236}">
                <a16:creationId xmlns:a16="http://schemas.microsoft.com/office/drawing/2014/main" id="{6F0CA9B4-2425-4FB4-9D0A-51CCE27039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176521">
            <a:off x="2302701" y="1522869"/>
            <a:ext cx="820706" cy="410353"/>
          </a:xfrm>
        </p:spPr>
      </p:pic>
      <p:pic>
        <p:nvPicPr>
          <p:cNvPr id="4" name="Picture 3" descr="A picture containing clipart, toy, doll&#10;&#10;Description automatically generated">
            <a:extLst>
              <a:ext uri="{FF2B5EF4-FFF2-40B4-BE49-F238E27FC236}">
                <a16:creationId xmlns:a16="http://schemas.microsoft.com/office/drawing/2014/main" id="{0F96B28A-8F89-4457-8B7C-E922AA3C323B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83043"/>
            <a:ext cx="3313043" cy="387495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1834EA81-4E17-4032-838C-C9CBD6F2B463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2526" t="23047" r="64255" b="28588"/>
          <a:stretch/>
        </p:blipFill>
        <p:spPr>
          <a:xfrm>
            <a:off x="123837" y="101100"/>
            <a:ext cx="1916107" cy="2305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1778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56170D74-A3D2-4551-A39C-6D88AA04CB6E}"/>
              </a:ext>
            </a:extLst>
          </p:cNvPr>
          <p:cNvGrpSpPr/>
          <p:nvPr/>
        </p:nvGrpSpPr>
        <p:grpSpPr>
          <a:xfrm>
            <a:off x="0" y="-2"/>
            <a:ext cx="12187310" cy="6858002"/>
            <a:chOff x="0" y="-2"/>
            <a:chExt cx="12187310" cy="6858002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061178B2-5243-46E8-88B0-B18542B1F02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308451" y="4952036"/>
              <a:ext cx="4074943" cy="1905964"/>
            </a:xfrm>
            <a:prstGeom prst="rect">
              <a:avLst/>
            </a:prstGeom>
          </p:spPr>
        </p:pic>
        <p:pic>
          <p:nvPicPr>
            <p:cNvPr id="2050" name="Picture 2" descr="AMEI-WAECE">
              <a:extLst>
                <a:ext uri="{FF2B5EF4-FFF2-40B4-BE49-F238E27FC236}">
                  <a16:creationId xmlns:a16="http://schemas.microsoft.com/office/drawing/2014/main" id="{486ABC48-8AFA-4DBB-ACDE-A66B8C39BB9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9" y="3755193"/>
              <a:ext cx="4303762" cy="31028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برنامج الاجازة الصيفية للاطفال .. لأجازة مفيدة وسعيدة ⋆ بالعربي نتعلم">
              <a:extLst>
                <a:ext uri="{FF2B5EF4-FFF2-40B4-BE49-F238E27FC236}">
                  <a16:creationId xmlns:a16="http://schemas.microsoft.com/office/drawing/2014/main" id="{691F96DD-62C7-469E-A2C8-0470FAE78E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65587" y="3755193"/>
              <a:ext cx="3821723" cy="310280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4" name="Picture 6" descr="AMEI-WAECE">
              <a:extLst>
                <a:ext uri="{FF2B5EF4-FFF2-40B4-BE49-F238E27FC236}">
                  <a16:creationId xmlns:a16="http://schemas.microsoft.com/office/drawing/2014/main" id="{FAD907D8-3B37-42FF-BE67-CE88D2F7F3E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27708" y="-2"/>
              <a:ext cx="2959602" cy="37551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6" name="Picture 8" descr="AMEI-WAECE">
              <a:extLst>
                <a:ext uri="{FF2B5EF4-FFF2-40B4-BE49-F238E27FC236}">
                  <a16:creationId xmlns:a16="http://schemas.microsoft.com/office/drawing/2014/main" id="{A86F953E-8405-4915-8159-F088741332A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"/>
              <a:ext cx="2959603" cy="375519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2CC965C9-A4D6-48CA-AABB-A8714504639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13979" t="23310" r="21680" b="28056"/>
            <a:stretch/>
          </p:blipFill>
          <p:spPr>
            <a:xfrm>
              <a:off x="2959142" y="0"/>
              <a:ext cx="6273716" cy="495203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9661713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3">
            <a:extLst>
              <a:ext uri="{FF2B5EF4-FFF2-40B4-BE49-F238E27FC236}">
                <a16:creationId xmlns:a16="http://schemas.microsoft.com/office/drawing/2014/main" id="{67151AAF-958A-456C-91BC-D238D32EF1D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200" y="-1058"/>
            <a:ext cx="12192000" cy="685800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74F2B1F9-0A94-457A-88A2-AB6A99CE4F76}"/>
              </a:ext>
            </a:extLst>
          </p:cNvPr>
          <p:cNvSpPr txBox="1">
            <a:spLocks/>
          </p:cNvSpPr>
          <p:nvPr/>
        </p:nvSpPr>
        <p:spPr>
          <a:xfrm>
            <a:off x="1394154" y="1379267"/>
            <a:ext cx="9804191" cy="3224679"/>
          </a:xfrm>
          <a:prstGeom prst="rect">
            <a:avLst/>
          </a:prstGeom>
        </p:spPr>
        <p:txBody>
          <a:bodyPr vert="horz" lIns="91412" tIns="45705" rIns="91412" bIns="45705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50000"/>
              </a:lnSpc>
            </a:pPr>
            <a:endParaRPr lang="en-US" sz="3999" b="1" dirty="0">
              <a:latin typeface="Dubai" panose="020B0503030403030204" pitchFamily="34" charset="-78"/>
              <a:cs typeface="Dubai" panose="020B0503030403030204" pitchFamily="34" charset="-7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9E3287E8-AC84-4C78-98CB-C14B2AC845C5}"/>
              </a:ext>
            </a:extLst>
          </p:cNvPr>
          <p:cNvSpPr/>
          <p:nvPr/>
        </p:nvSpPr>
        <p:spPr>
          <a:xfrm>
            <a:off x="72201" y="51461"/>
            <a:ext cx="12117919" cy="6805481"/>
          </a:xfrm>
          <a:prstGeom prst="rect">
            <a:avLst/>
          </a:prstGeom>
          <a:noFill/>
          <a:ln w="155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50141C41-886C-4DF8-B55D-D233F892CB7A}"/>
              </a:ext>
            </a:extLst>
          </p:cNvPr>
          <p:cNvSpPr/>
          <p:nvPr/>
        </p:nvSpPr>
        <p:spPr>
          <a:xfrm>
            <a:off x="72200" y="51461"/>
            <a:ext cx="12119800" cy="6805481"/>
          </a:xfrm>
          <a:prstGeom prst="rect">
            <a:avLst/>
          </a:prstGeom>
          <a:noFill/>
          <a:ln w="155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grpSp>
        <p:nvGrpSpPr>
          <p:cNvPr id="12" name="Group 17">
            <a:extLst>
              <a:ext uri="{FF2B5EF4-FFF2-40B4-BE49-F238E27FC236}">
                <a16:creationId xmlns:a16="http://schemas.microsoft.com/office/drawing/2014/main" id="{C0BEFA5C-F703-435C-BB4A-83EFCC1DA56F}"/>
              </a:ext>
            </a:extLst>
          </p:cNvPr>
          <p:cNvGrpSpPr/>
          <p:nvPr/>
        </p:nvGrpSpPr>
        <p:grpSpPr>
          <a:xfrm>
            <a:off x="-25661" y="357729"/>
            <a:ext cx="11332095" cy="5183505"/>
            <a:chOff x="-381000" y="-304800"/>
            <a:chExt cx="9525000" cy="7543800"/>
          </a:xfrm>
        </p:grpSpPr>
        <p:sp>
          <p:nvSpPr>
            <p:cNvPr id="13" name="Freeform 9">
              <a:extLst>
                <a:ext uri="{FF2B5EF4-FFF2-40B4-BE49-F238E27FC236}">
                  <a16:creationId xmlns:a16="http://schemas.microsoft.com/office/drawing/2014/main" id="{BDFCF6CD-57B2-4DA5-A53C-D82E7B22AE96}"/>
                </a:ext>
              </a:extLst>
            </p:cNvPr>
            <p:cNvSpPr>
              <a:spLocks/>
            </p:cNvSpPr>
            <p:nvPr/>
          </p:nvSpPr>
          <p:spPr bwMode="auto">
            <a:xfrm>
              <a:off x="-304800" y="-304800"/>
              <a:ext cx="9448800" cy="7543800"/>
            </a:xfrm>
            <a:custGeom>
              <a:avLst/>
              <a:gdLst/>
              <a:ahLst/>
              <a:cxnLst>
                <a:cxn ang="0">
                  <a:pos x="11760" y="14250"/>
                </a:cxn>
                <a:cxn ang="0">
                  <a:pos x="11760" y="3630"/>
                </a:cxn>
                <a:cxn ang="0">
                  <a:pos x="10140" y="1290"/>
                </a:cxn>
                <a:cxn ang="0">
                  <a:pos x="3840" y="1110"/>
                </a:cxn>
                <a:cxn ang="0">
                  <a:pos x="2040" y="1290"/>
                </a:cxn>
                <a:cxn ang="0">
                  <a:pos x="1320" y="1470"/>
                </a:cxn>
                <a:cxn ang="0">
                  <a:pos x="1500" y="2370"/>
                </a:cxn>
                <a:cxn ang="0">
                  <a:pos x="1320" y="15690"/>
                </a:cxn>
                <a:cxn ang="0">
                  <a:pos x="9420" y="15150"/>
                </a:cxn>
              </a:cxnLst>
              <a:rect l="0" t="0" r="r" b="b"/>
              <a:pathLst>
                <a:path w="12030" h="17820">
                  <a:moveTo>
                    <a:pt x="11760" y="14250"/>
                  </a:moveTo>
                  <a:cubicBezTo>
                    <a:pt x="11895" y="10020"/>
                    <a:pt x="12030" y="5790"/>
                    <a:pt x="11760" y="3630"/>
                  </a:cubicBezTo>
                  <a:cubicBezTo>
                    <a:pt x="11490" y="1470"/>
                    <a:pt x="11460" y="1710"/>
                    <a:pt x="10140" y="1290"/>
                  </a:cubicBezTo>
                  <a:cubicBezTo>
                    <a:pt x="8820" y="870"/>
                    <a:pt x="5190" y="1110"/>
                    <a:pt x="3840" y="1110"/>
                  </a:cubicBezTo>
                  <a:cubicBezTo>
                    <a:pt x="2490" y="1110"/>
                    <a:pt x="2460" y="1230"/>
                    <a:pt x="2040" y="1290"/>
                  </a:cubicBezTo>
                  <a:cubicBezTo>
                    <a:pt x="1620" y="1350"/>
                    <a:pt x="1410" y="1290"/>
                    <a:pt x="1320" y="1470"/>
                  </a:cubicBezTo>
                  <a:cubicBezTo>
                    <a:pt x="1230" y="1650"/>
                    <a:pt x="1500" y="0"/>
                    <a:pt x="1500" y="2370"/>
                  </a:cubicBezTo>
                  <a:cubicBezTo>
                    <a:pt x="1500" y="4740"/>
                    <a:pt x="0" y="13560"/>
                    <a:pt x="1320" y="15690"/>
                  </a:cubicBezTo>
                  <a:cubicBezTo>
                    <a:pt x="2640" y="17820"/>
                    <a:pt x="8070" y="15240"/>
                    <a:pt x="9420" y="15150"/>
                  </a:cubicBezTo>
                </a:path>
              </a:pathLst>
            </a:custGeom>
            <a:noFill/>
            <a:ln w="38100">
              <a:solidFill>
                <a:srgbClr val="33CCCC"/>
              </a:solidFill>
              <a:round/>
              <a:headEnd/>
              <a:tailEnd/>
            </a:ln>
          </p:spPr>
          <p:txBody>
            <a:bodyPr vert="horz" wrap="square" lIns="91412" tIns="45705" rIns="91412" bIns="45705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14" name="Freeform 10">
              <a:extLst>
                <a:ext uri="{FF2B5EF4-FFF2-40B4-BE49-F238E27FC236}">
                  <a16:creationId xmlns:a16="http://schemas.microsoft.com/office/drawing/2014/main" id="{2D9491D9-0BD4-4C8C-A2C4-DCAADFD34AB6}"/>
                </a:ext>
              </a:extLst>
            </p:cNvPr>
            <p:cNvSpPr>
              <a:spLocks/>
            </p:cNvSpPr>
            <p:nvPr/>
          </p:nvSpPr>
          <p:spPr bwMode="auto">
            <a:xfrm>
              <a:off x="-381000" y="0"/>
              <a:ext cx="9525000" cy="6858000"/>
            </a:xfrm>
            <a:custGeom>
              <a:avLst/>
              <a:gdLst/>
              <a:ahLst/>
              <a:cxnLst>
                <a:cxn ang="0">
                  <a:pos x="11760" y="14250"/>
                </a:cxn>
                <a:cxn ang="0">
                  <a:pos x="11760" y="3630"/>
                </a:cxn>
                <a:cxn ang="0">
                  <a:pos x="10140" y="1290"/>
                </a:cxn>
                <a:cxn ang="0">
                  <a:pos x="3840" y="1110"/>
                </a:cxn>
                <a:cxn ang="0">
                  <a:pos x="2040" y="1290"/>
                </a:cxn>
                <a:cxn ang="0">
                  <a:pos x="1320" y="1470"/>
                </a:cxn>
                <a:cxn ang="0">
                  <a:pos x="1500" y="2370"/>
                </a:cxn>
                <a:cxn ang="0">
                  <a:pos x="1320" y="15690"/>
                </a:cxn>
                <a:cxn ang="0">
                  <a:pos x="9420" y="15150"/>
                </a:cxn>
              </a:cxnLst>
              <a:rect l="0" t="0" r="r" b="b"/>
              <a:pathLst>
                <a:path w="12030" h="17820">
                  <a:moveTo>
                    <a:pt x="11760" y="14250"/>
                  </a:moveTo>
                  <a:cubicBezTo>
                    <a:pt x="11895" y="10020"/>
                    <a:pt x="12030" y="5790"/>
                    <a:pt x="11760" y="3630"/>
                  </a:cubicBezTo>
                  <a:cubicBezTo>
                    <a:pt x="11490" y="1470"/>
                    <a:pt x="11460" y="1710"/>
                    <a:pt x="10140" y="1290"/>
                  </a:cubicBezTo>
                  <a:cubicBezTo>
                    <a:pt x="8820" y="870"/>
                    <a:pt x="5190" y="1110"/>
                    <a:pt x="3840" y="1110"/>
                  </a:cubicBezTo>
                  <a:cubicBezTo>
                    <a:pt x="2490" y="1110"/>
                    <a:pt x="2460" y="1230"/>
                    <a:pt x="2040" y="1290"/>
                  </a:cubicBezTo>
                  <a:cubicBezTo>
                    <a:pt x="1620" y="1350"/>
                    <a:pt x="1410" y="1290"/>
                    <a:pt x="1320" y="1470"/>
                  </a:cubicBezTo>
                  <a:cubicBezTo>
                    <a:pt x="1230" y="1650"/>
                    <a:pt x="1500" y="0"/>
                    <a:pt x="1500" y="2370"/>
                  </a:cubicBezTo>
                  <a:cubicBezTo>
                    <a:pt x="1500" y="4740"/>
                    <a:pt x="0" y="13560"/>
                    <a:pt x="1320" y="15690"/>
                  </a:cubicBezTo>
                  <a:cubicBezTo>
                    <a:pt x="2640" y="17820"/>
                    <a:pt x="8070" y="15240"/>
                    <a:pt x="9420" y="15150"/>
                  </a:cubicBezTo>
                </a:path>
              </a:pathLst>
            </a:custGeom>
            <a:noFill/>
            <a:ln w="38100">
              <a:solidFill>
                <a:srgbClr val="99CC00"/>
              </a:solidFill>
              <a:round/>
              <a:headEnd/>
              <a:tailEnd/>
            </a:ln>
          </p:spPr>
          <p:txBody>
            <a:bodyPr vert="horz" wrap="square" lIns="91412" tIns="45705" rIns="91412" bIns="45705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  <p:sp>
          <p:nvSpPr>
            <p:cNvPr id="15" name="Freeform 11">
              <a:extLst>
                <a:ext uri="{FF2B5EF4-FFF2-40B4-BE49-F238E27FC236}">
                  <a16:creationId xmlns:a16="http://schemas.microsoft.com/office/drawing/2014/main" id="{BC01F152-195E-4B58-A5E7-1F30E81FA34D}"/>
                </a:ext>
              </a:extLst>
            </p:cNvPr>
            <p:cNvSpPr>
              <a:spLocks/>
            </p:cNvSpPr>
            <p:nvPr/>
          </p:nvSpPr>
          <p:spPr bwMode="auto">
            <a:xfrm>
              <a:off x="-381000" y="-228600"/>
              <a:ext cx="9296400" cy="7086600"/>
            </a:xfrm>
            <a:custGeom>
              <a:avLst/>
              <a:gdLst/>
              <a:ahLst/>
              <a:cxnLst>
                <a:cxn ang="0">
                  <a:pos x="11760" y="14250"/>
                </a:cxn>
                <a:cxn ang="0">
                  <a:pos x="11760" y="3630"/>
                </a:cxn>
                <a:cxn ang="0">
                  <a:pos x="10140" y="1290"/>
                </a:cxn>
                <a:cxn ang="0">
                  <a:pos x="3840" y="1110"/>
                </a:cxn>
                <a:cxn ang="0">
                  <a:pos x="2040" y="1290"/>
                </a:cxn>
                <a:cxn ang="0">
                  <a:pos x="1320" y="1470"/>
                </a:cxn>
                <a:cxn ang="0">
                  <a:pos x="1500" y="2370"/>
                </a:cxn>
                <a:cxn ang="0">
                  <a:pos x="1320" y="15690"/>
                </a:cxn>
                <a:cxn ang="0">
                  <a:pos x="9420" y="15150"/>
                </a:cxn>
              </a:cxnLst>
              <a:rect l="0" t="0" r="r" b="b"/>
              <a:pathLst>
                <a:path w="12030" h="17820">
                  <a:moveTo>
                    <a:pt x="11760" y="14250"/>
                  </a:moveTo>
                  <a:cubicBezTo>
                    <a:pt x="11895" y="10020"/>
                    <a:pt x="12030" y="5790"/>
                    <a:pt x="11760" y="3630"/>
                  </a:cubicBezTo>
                  <a:cubicBezTo>
                    <a:pt x="11490" y="1470"/>
                    <a:pt x="11460" y="1710"/>
                    <a:pt x="10140" y="1290"/>
                  </a:cubicBezTo>
                  <a:cubicBezTo>
                    <a:pt x="8820" y="870"/>
                    <a:pt x="5190" y="1110"/>
                    <a:pt x="3840" y="1110"/>
                  </a:cubicBezTo>
                  <a:cubicBezTo>
                    <a:pt x="2490" y="1110"/>
                    <a:pt x="2460" y="1230"/>
                    <a:pt x="2040" y="1290"/>
                  </a:cubicBezTo>
                  <a:cubicBezTo>
                    <a:pt x="1620" y="1350"/>
                    <a:pt x="1410" y="1290"/>
                    <a:pt x="1320" y="1470"/>
                  </a:cubicBezTo>
                  <a:cubicBezTo>
                    <a:pt x="1230" y="1650"/>
                    <a:pt x="1500" y="0"/>
                    <a:pt x="1500" y="2370"/>
                  </a:cubicBezTo>
                  <a:cubicBezTo>
                    <a:pt x="1500" y="4740"/>
                    <a:pt x="0" y="13560"/>
                    <a:pt x="1320" y="15690"/>
                  </a:cubicBezTo>
                  <a:cubicBezTo>
                    <a:pt x="2640" y="17820"/>
                    <a:pt x="8070" y="15240"/>
                    <a:pt x="9420" y="15150"/>
                  </a:cubicBezTo>
                </a:path>
              </a:pathLst>
            </a:custGeom>
            <a:noFill/>
            <a:ln w="38100">
              <a:solidFill>
                <a:srgbClr val="993366"/>
              </a:solidFill>
              <a:round/>
              <a:headEnd/>
              <a:tailEnd/>
            </a:ln>
          </p:spPr>
          <p:txBody>
            <a:bodyPr vert="horz" wrap="square" lIns="91412" tIns="45705" rIns="91412" bIns="45705" numCol="1" anchor="t" anchorCtr="0" compatLnSpc="1">
              <a:prstTxWarp prst="textNoShape">
                <a:avLst/>
              </a:prstTxWarp>
            </a:bodyPr>
            <a:lstStyle/>
            <a:p>
              <a:endParaRPr lang="en-US" sz="2400" dirty="0"/>
            </a:p>
          </p:txBody>
        </p:sp>
      </p:grpSp>
      <p:pic>
        <p:nvPicPr>
          <p:cNvPr id="16" name="Picture 15" descr="A picture containing fireworks&#10;&#10;Description automatically generated">
            <a:extLst>
              <a:ext uri="{FF2B5EF4-FFF2-40B4-BE49-F238E27FC236}">
                <a16:creationId xmlns:a16="http://schemas.microsoft.com/office/drawing/2014/main" id="{E8D38F9A-8C3D-46A8-9510-CE9EC78D1A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8237" y="3575392"/>
            <a:ext cx="2053252" cy="1729249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087C17CC-594B-4906-B21C-C2C6B4281EE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9838" t="45679" r="23445" b="41799"/>
          <a:stretch/>
        </p:blipFill>
        <p:spPr>
          <a:xfrm>
            <a:off x="3023659" y="941758"/>
            <a:ext cx="6912768" cy="858073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DF84EDA0-0992-4502-8E52-63F3984E3D11}"/>
              </a:ext>
            </a:extLst>
          </p:cNvPr>
          <p:cNvGrpSpPr/>
          <p:nvPr/>
        </p:nvGrpSpPr>
        <p:grpSpPr>
          <a:xfrm>
            <a:off x="101068" y="3087757"/>
            <a:ext cx="6647563" cy="3558047"/>
            <a:chOff x="-1" y="4346713"/>
            <a:chExt cx="4909262" cy="2511287"/>
          </a:xfrm>
        </p:grpSpPr>
        <p:pic>
          <p:nvPicPr>
            <p:cNvPr id="23" name="Picture 22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6D328CD1-4443-4B29-A752-F4C0E809432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726" y="4868782"/>
              <a:ext cx="1881809" cy="1989218"/>
            </a:xfrm>
            <a:prstGeom prst="rect">
              <a:avLst/>
            </a:prstGeom>
          </p:spPr>
        </p:pic>
        <p:pic>
          <p:nvPicPr>
            <p:cNvPr id="24" name="Picture 23" descr="A close up of a mans face&#10;&#10;Description automatically generated">
              <a:extLst>
                <a:ext uri="{FF2B5EF4-FFF2-40B4-BE49-F238E27FC236}">
                  <a16:creationId xmlns:a16="http://schemas.microsoft.com/office/drawing/2014/main" id="{E8F99ACE-7BE2-4796-A276-7D3B7C5868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738"/>
            <a:stretch/>
          </p:blipFill>
          <p:spPr>
            <a:xfrm>
              <a:off x="3186478" y="5009998"/>
              <a:ext cx="1722783" cy="1848002"/>
            </a:xfrm>
            <a:prstGeom prst="rect">
              <a:avLst/>
            </a:prstGeom>
          </p:spPr>
        </p:pic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C0F41223-8BC2-48D8-808B-1DD4BEFFA84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295" b="96376" l="10000" r="90000">
                          <a14:foregroundMark x1="40750" y1="28501" x2="38125" y2="17792"/>
                          <a14:foregroundMark x1="38125" y1="17792" x2="38625" y2="9061"/>
                          <a14:foregroundMark x1="38625" y1="9061" x2="45125" y2="6919"/>
                          <a14:foregroundMark x1="45125" y1="6919" x2="51250" y2="10049"/>
                          <a14:foregroundMark x1="51250" y1="10049" x2="52250" y2="11532"/>
                          <a14:foregroundMark x1="47875" y1="27183" x2="49625" y2="17463"/>
                          <a14:foregroundMark x1="41625" y1="3295" x2="51250" y2="4283"/>
                          <a14:foregroundMark x1="43250" y1="33608" x2="49000" y2="31796"/>
                          <a14:foregroundMark x1="42375" y1="86491" x2="38875" y2="94234"/>
                          <a14:foregroundMark x1="38875" y1="94234" x2="32625" y2="92751"/>
                          <a14:foregroundMark x1="32625" y1="92751" x2="29000" y2="94563"/>
                          <a14:foregroundMark x1="31875" y1="92422" x2="37500" y2="86326"/>
                          <a14:foregroundMark x1="43000" y1="94563" x2="49625" y2="96376"/>
                          <a14:foregroundMark x1="49625" y1="96376" x2="55750" y2="95058"/>
                        </a14:backgroundRemoval>
                      </a14:imgEffect>
                    </a14:imgLayer>
                  </a14:imgProps>
                </a:ext>
              </a:extLst>
            </a:blip>
            <a:srcRect l="24435" r="28087"/>
            <a:stretch/>
          </p:blipFill>
          <p:spPr>
            <a:xfrm flipH="1">
              <a:off x="-1" y="4346713"/>
              <a:ext cx="1722783" cy="2511287"/>
            </a:xfrm>
            <a:prstGeom prst="rect">
              <a:avLst/>
            </a:prstGeom>
          </p:spPr>
        </p:pic>
      </p:grpSp>
      <p:pic>
        <p:nvPicPr>
          <p:cNvPr id="26" name="Picture 25" descr="A picture containing food, egg, drawing  Description automatically generated">
            <a:extLst>
              <a:ext uri="{FF2B5EF4-FFF2-40B4-BE49-F238E27FC236}">
                <a16:creationId xmlns:a16="http://schemas.microsoft.com/office/drawing/2014/main" id="{34EF3CCA-72B1-4FB4-AA8F-AE574BF85674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912" t="8327" r="15400" b="8485"/>
          <a:stretch/>
        </p:blipFill>
        <p:spPr>
          <a:xfrm>
            <a:off x="10495069" y="137388"/>
            <a:ext cx="1730819" cy="1590207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39A08FA1-95C0-49A8-A3B6-2FED7B9EEB9D}"/>
              </a:ext>
            </a:extLst>
          </p:cNvPr>
          <p:cNvSpPr/>
          <p:nvPr/>
        </p:nvSpPr>
        <p:spPr>
          <a:xfrm>
            <a:off x="2263135" y="1769140"/>
            <a:ext cx="8042344" cy="2308324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r" rtl="1"/>
            <a:r>
              <a:rPr lang="ar-AE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 فهم سبب أهمية العمل الجماعي والطرق التي يتوجب اجراء الأنشطة الجماعية بها.</a:t>
            </a:r>
          </a:p>
          <a:p>
            <a:pPr marL="342900" indent="-342900" algn="r" rtl="1">
              <a:buFontTx/>
              <a:buChar char="-"/>
            </a:pPr>
            <a:r>
              <a:rPr lang="ar-AE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القدرة ﻋلى اﻟﻌﻤﻞ ﺑﻔﺎﻋﻠﻴﺔ ﻛﻔﺮد ﻣﻦ ﻣﺠﻤﻮﻋﺔ.</a:t>
            </a:r>
          </a:p>
          <a:p>
            <a:pPr marL="342900" indent="-342900" algn="r" rtl="1">
              <a:buFontTx/>
              <a:buChar char="-"/>
            </a:pPr>
            <a:r>
              <a:rPr lang="ar-AE" sz="3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أهمية العمل الجماعي.</a:t>
            </a:r>
          </a:p>
        </p:txBody>
      </p:sp>
    </p:spTree>
    <p:extLst>
      <p:ext uri="{BB962C8B-B14F-4D97-AF65-F5344CB8AC3E}">
        <p14:creationId xmlns:p14="http://schemas.microsoft.com/office/powerpoint/2010/main" val="348928066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26050E06-1DDD-4206-AFFA-DD33ACA966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608"/>
            <a:ext cx="12192000" cy="68580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2C0A9D6F-EA48-4B57-8AD3-50FFA50C4E04}"/>
              </a:ext>
            </a:extLst>
          </p:cNvPr>
          <p:cNvSpPr txBox="1"/>
          <p:nvPr/>
        </p:nvSpPr>
        <p:spPr>
          <a:xfrm>
            <a:off x="-300305" y="218014"/>
            <a:ext cx="6197519" cy="1069891"/>
          </a:xfrm>
          <a:prstGeom prst="rect">
            <a:avLst/>
          </a:prstGeom>
          <a:noFill/>
        </p:spPr>
        <p:txBody>
          <a:bodyPr wrap="square" rtlCol="0">
            <a:normAutofit/>
          </a:bodyPr>
          <a:lstStyle/>
          <a:p>
            <a:pPr algn="r">
              <a:lnSpc>
                <a:spcPct val="140000"/>
              </a:lnSpc>
              <a:spcAft>
                <a:spcPts val="600"/>
              </a:spcAft>
            </a:pPr>
            <a:r>
              <a:rPr lang="ar-AE" sz="5000" b="1" u="sng" dirty="0">
                <a:solidFill>
                  <a:srgbClr val="FF0000"/>
                </a:solidFill>
                <a:highlight>
                  <a:srgbClr val="FFFF00"/>
                </a:highlight>
              </a:rPr>
              <a:t>المفردات الجديدة للدرس: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99205EF-7F72-4514-ABC5-C56969FC055F}"/>
              </a:ext>
            </a:extLst>
          </p:cNvPr>
          <p:cNvGrpSpPr/>
          <p:nvPr/>
        </p:nvGrpSpPr>
        <p:grpSpPr>
          <a:xfrm>
            <a:off x="-2" y="3638093"/>
            <a:ext cx="6414053" cy="3219907"/>
            <a:chOff x="-1" y="4346713"/>
            <a:chExt cx="4909262" cy="2511287"/>
          </a:xfrm>
        </p:grpSpPr>
        <p:pic>
          <p:nvPicPr>
            <p:cNvPr id="7" name="Picture 6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2A23B549-7634-4FA4-BA0B-3936E1A130A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726" y="4868782"/>
              <a:ext cx="1881809" cy="1989218"/>
            </a:xfrm>
            <a:prstGeom prst="rect">
              <a:avLst/>
            </a:prstGeom>
          </p:spPr>
        </p:pic>
        <p:pic>
          <p:nvPicPr>
            <p:cNvPr id="8" name="Picture 7" descr="A close up of a mans face&#10;&#10;Description automatically generated">
              <a:extLst>
                <a:ext uri="{FF2B5EF4-FFF2-40B4-BE49-F238E27FC236}">
                  <a16:creationId xmlns:a16="http://schemas.microsoft.com/office/drawing/2014/main" id="{F7CDDAB2-D1A9-44BF-B813-872CF412271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738"/>
            <a:stretch/>
          </p:blipFill>
          <p:spPr>
            <a:xfrm>
              <a:off x="3186478" y="5009998"/>
              <a:ext cx="1722783" cy="1848002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0D90A723-613C-4082-8547-6036EA5E4A4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3295" b="96376" l="10000" r="90000">
                          <a14:foregroundMark x1="40750" y1="28501" x2="38125" y2="17792"/>
                          <a14:foregroundMark x1="38125" y1="17792" x2="38625" y2="9061"/>
                          <a14:foregroundMark x1="38625" y1="9061" x2="45125" y2="6919"/>
                          <a14:foregroundMark x1="45125" y1="6919" x2="51250" y2="10049"/>
                          <a14:foregroundMark x1="51250" y1="10049" x2="52250" y2="11532"/>
                          <a14:foregroundMark x1="47875" y1="27183" x2="49625" y2="17463"/>
                          <a14:foregroundMark x1="41625" y1="3295" x2="51250" y2="4283"/>
                          <a14:foregroundMark x1="43250" y1="33608" x2="49000" y2="31796"/>
                          <a14:foregroundMark x1="42375" y1="86491" x2="38875" y2="94234"/>
                          <a14:foregroundMark x1="38875" y1="94234" x2="32625" y2="92751"/>
                          <a14:foregroundMark x1="32625" y1="92751" x2="29000" y2="94563"/>
                          <a14:foregroundMark x1="31875" y1="92422" x2="37500" y2="86326"/>
                          <a14:foregroundMark x1="43000" y1="94563" x2="49625" y2="96376"/>
                          <a14:foregroundMark x1="49625" y1="96376" x2="55750" y2="95058"/>
                        </a14:backgroundRemoval>
                      </a14:imgEffect>
                    </a14:imgLayer>
                  </a14:imgProps>
                </a:ext>
              </a:extLst>
            </a:blip>
            <a:srcRect l="24435" r="28087"/>
            <a:stretch/>
          </p:blipFill>
          <p:spPr>
            <a:xfrm flipH="1">
              <a:off x="-1" y="4346713"/>
              <a:ext cx="1722783" cy="2511287"/>
            </a:xfrm>
            <a:prstGeom prst="rect">
              <a:avLst/>
            </a:prstGeom>
          </p:spPr>
        </p:pic>
      </p:grpSp>
      <p:pic>
        <p:nvPicPr>
          <p:cNvPr id="10" name="Picture 9" descr="A picture containing food, egg, drawing  Description automatically generated">
            <a:extLst>
              <a:ext uri="{FF2B5EF4-FFF2-40B4-BE49-F238E27FC236}">
                <a16:creationId xmlns:a16="http://schemas.microsoft.com/office/drawing/2014/main" id="{4891DC18-B32E-41F2-AA56-A8331412BBF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912" t="8327" r="15400" b="8485"/>
          <a:stretch/>
        </p:blipFill>
        <p:spPr>
          <a:xfrm>
            <a:off x="9839736" y="256117"/>
            <a:ext cx="2425150" cy="1820179"/>
          </a:xfrm>
          <a:prstGeom prst="rect">
            <a:avLst/>
          </a:prstGeom>
        </p:spPr>
      </p:pic>
      <p:pic>
        <p:nvPicPr>
          <p:cNvPr id="11" name="Picture 10" descr="A picture containing fireworks&#10;&#10;Description automatically generated">
            <a:extLst>
              <a:ext uri="{FF2B5EF4-FFF2-40B4-BE49-F238E27FC236}">
                <a16:creationId xmlns:a16="http://schemas.microsoft.com/office/drawing/2014/main" id="{500C2510-65A0-41F4-BB73-128A46E26F4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051850" y="4063316"/>
            <a:ext cx="2549099" cy="236945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4BFBF09-2700-4285-A8BE-93C712FCEC43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10739" r="1303" b="19919"/>
          <a:stretch/>
        </p:blipFill>
        <p:spPr>
          <a:xfrm>
            <a:off x="2250850" y="1646104"/>
            <a:ext cx="6092867" cy="22242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0109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whiteboard&#10;&#10;Description automatically generated">
            <a:extLst>
              <a:ext uri="{FF2B5EF4-FFF2-40B4-BE49-F238E27FC236}">
                <a16:creationId xmlns:a16="http://schemas.microsoft.com/office/drawing/2014/main" id="{50AACB3E-3E46-45CC-A26F-7F4E89AA83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08" name="Freeform 12"/>
          <p:cNvSpPr>
            <a:spLocks/>
          </p:cNvSpPr>
          <p:nvPr/>
        </p:nvSpPr>
        <p:spPr bwMode="auto">
          <a:xfrm>
            <a:off x="3862918" y="3087159"/>
            <a:ext cx="550333" cy="211667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5" name="مستطيل 3">
            <a:extLst>
              <a:ext uri="{FF2B5EF4-FFF2-40B4-BE49-F238E27FC236}">
                <a16:creationId xmlns:a16="http://schemas.microsoft.com/office/drawing/2014/main" id="{4DCCB77D-B5D6-4A5E-A99E-CF85313EFDF6}"/>
              </a:ext>
            </a:extLst>
          </p:cNvPr>
          <p:cNvSpPr/>
          <p:nvPr/>
        </p:nvSpPr>
        <p:spPr>
          <a:xfrm>
            <a:off x="1379621" y="604161"/>
            <a:ext cx="9304421" cy="3480995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r>
              <a:rPr lang="ar-AE" sz="88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نشاط تمهيدي...</a:t>
            </a:r>
          </a:p>
          <a:p>
            <a:pPr algn="ctr" rtl="1"/>
            <a:r>
              <a:rPr lang="ar-AE" sz="8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صفحة ( 60 )</a:t>
            </a:r>
          </a:p>
        </p:txBody>
      </p:sp>
    </p:spTree>
    <p:extLst>
      <p:ext uri="{BB962C8B-B14F-4D97-AF65-F5344CB8AC3E}">
        <p14:creationId xmlns:p14="http://schemas.microsoft.com/office/powerpoint/2010/main" val="237598073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28610B3-F86A-4F4B-A7FC-12D5BA8515C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4377" t="33827" r="517" b="888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2984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whiteboard&#10;&#10;Description automatically generated">
            <a:extLst>
              <a:ext uri="{FF2B5EF4-FFF2-40B4-BE49-F238E27FC236}">
                <a16:creationId xmlns:a16="http://schemas.microsoft.com/office/drawing/2014/main" id="{50AACB3E-3E46-45CC-A26F-7F4E89AA83D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08" name="Freeform 12"/>
          <p:cNvSpPr>
            <a:spLocks/>
          </p:cNvSpPr>
          <p:nvPr/>
        </p:nvSpPr>
        <p:spPr bwMode="auto">
          <a:xfrm>
            <a:off x="3862918" y="3087159"/>
            <a:ext cx="550333" cy="211667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6" name="مستطيل 3">
            <a:extLst>
              <a:ext uri="{FF2B5EF4-FFF2-40B4-BE49-F238E27FC236}">
                <a16:creationId xmlns:a16="http://schemas.microsoft.com/office/drawing/2014/main" id="{A61ECA80-6691-4EBF-8AAE-92F5A5C76DA0}"/>
              </a:ext>
            </a:extLst>
          </p:cNvPr>
          <p:cNvSpPr/>
          <p:nvPr/>
        </p:nvSpPr>
        <p:spPr>
          <a:xfrm>
            <a:off x="1251284" y="1075161"/>
            <a:ext cx="9224211" cy="2223665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8000" b="1" dirty="0">
                <a:solidFill>
                  <a:srgbClr val="00206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قصة الدرس... </a:t>
            </a:r>
          </a:p>
          <a:p>
            <a:pPr algn="ctr"/>
            <a:r>
              <a:rPr lang="ar-AE" sz="80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مشروع بسام....</a:t>
            </a:r>
          </a:p>
        </p:txBody>
      </p:sp>
      <p:pic>
        <p:nvPicPr>
          <p:cNvPr id="7" name="Picture 6" descr="A picture containing clipart&#10;&#10;Description automatically generated">
            <a:extLst>
              <a:ext uri="{FF2B5EF4-FFF2-40B4-BE49-F238E27FC236}">
                <a16:creationId xmlns:a16="http://schemas.microsoft.com/office/drawing/2014/main" id="{AC69F451-4A62-466B-AFE7-57DBDB93F0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6061" y="770469"/>
            <a:ext cx="1556638" cy="1727199"/>
          </a:xfrm>
          <a:prstGeom prst="rect">
            <a:avLst/>
          </a:prstGeom>
        </p:spPr>
      </p:pic>
      <p:pic>
        <p:nvPicPr>
          <p:cNvPr id="8" name="Picture 7" descr="A picture containing clipart&#10;&#10;Description automatically generated">
            <a:extLst>
              <a:ext uri="{FF2B5EF4-FFF2-40B4-BE49-F238E27FC236}">
                <a16:creationId xmlns:a16="http://schemas.microsoft.com/office/drawing/2014/main" id="{DA0B209C-6AA4-480C-A763-F66FD3E1BD4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6280" y="3559175"/>
            <a:ext cx="1556638" cy="17271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5663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Background pattern&#10;&#10;Description automatically generated">
            <a:extLst>
              <a:ext uri="{FF2B5EF4-FFF2-40B4-BE49-F238E27FC236}">
                <a16:creationId xmlns:a16="http://schemas.microsoft.com/office/drawing/2014/main" id="{3198400A-57B4-4144-B487-7A0350BFAF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AFAED5F-66D0-48CB-968F-A9B7D839F6F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7169" t="6863" r="7100" b="24632"/>
          <a:stretch/>
        </p:blipFill>
        <p:spPr>
          <a:xfrm>
            <a:off x="6367976" y="0"/>
            <a:ext cx="5698341" cy="554459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B8128F7D-40F8-4354-93E6-CF47E1CB5BE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775" r="10722" b="7623"/>
          <a:stretch/>
        </p:blipFill>
        <p:spPr>
          <a:xfrm>
            <a:off x="125683" y="0"/>
            <a:ext cx="5698342" cy="5544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237659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ext, whiteboard&#10;&#10;Description automatically generated">
            <a:extLst>
              <a:ext uri="{FF2B5EF4-FFF2-40B4-BE49-F238E27FC236}">
                <a16:creationId xmlns:a16="http://schemas.microsoft.com/office/drawing/2014/main" id="{A0E78060-FE52-450D-85A5-D4B307E41F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08" name="Freeform 12"/>
          <p:cNvSpPr>
            <a:spLocks/>
          </p:cNvSpPr>
          <p:nvPr/>
        </p:nvSpPr>
        <p:spPr bwMode="auto">
          <a:xfrm>
            <a:off x="3862918" y="3087159"/>
            <a:ext cx="550333" cy="211667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7" name="مستطيل 3">
            <a:extLst>
              <a:ext uri="{FF2B5EF4-FFF2-40B4-BE49-F238E27FC236}">
                <a16:creationId xmlns:a16="http://schemas.microsoft.com/office/drawing/2014/main" id="{EE20E3BC-7BC7-45BB-A409-45BA539A4C75}"/>
              </a:ext>
            </a:extLst>
          </p:cNvPr>
          <p:cNvSpPr/>
          <p:nvPr/>
        </p:nvSpPr>
        <p:spPr>
          <a:xfrm>
            <a:off x="336884" y="493179"/>
            <a:ext cx="10338547" cy="3480995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r>
              <a:rPr lang="ar-AE" sz="88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التقييم البنائي...</a:t>
            </a:r>
          </a:p>
          <a:p>
            <a:pPr algn="r" rtl="1"/>
            <a:r>
              <a:rPr lang="ar-AE" sz="7200" b="1" dirty="0">
                <a:ln w="12700">
                  <a:noFill/>
                </a:ln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    الوصول ل</a:t>
            </a:r>
            <a:r>
              <a:rPr lang="ar-SA" sz="7200" b="1" dirty="0">
                <a:ln w="12700">
                  <a:noFill/>
                </a:ln>
                <a:solidFill>
                  <a:schemeClr val="tx1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أعلى دور في البرج</a:t>
            </a:r>
            <a:endParaRPr lang="ar-EG" sz="7200" b="1" dirty="0">
              <a:ln w="12700">
                <a:noFill/>
              </a:ln>
              <a:solidFill>
                <a:schemeClr val="tx1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sp>
        <p:nvSpPr>
          <p:cNvPr id="6" name="Freeform 21">
            <a:extLst>
              <a:ext uri="{FF2B5EF4-FFF2-40B4-BE49-F238E27FC236}">
                <a16:creationId xmlns:a16="http://schemas.microsoft.com/office/drawing/2014/main" id="{0DCEDA43-A2AD-473F-A615-519A4C8C62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51" y="693888"/>
            <a:ext cx="2317393" cy="263525"/>
          </a:xfrm>
          <a:custGeom>
            <a:avLst/>
            <a:gdLst>
              <a:gd name="T0" fmla="*/ 2147483646 w 6744"/>
              <a:gd name="T1" fmla="*/ 2147483646 h 734"/>
              <a:gd name="T2" fmla="*/ 0 w 6744"/>
              <a:gd name="T3" fmla="*/ 2147483646 h 734"/>
              <a:gd name="T4" fmla="*/ 0 w 6744"/>
              <a:gd name="T5" fmla="*/ 0 h 734"/>
              <a:gd name="T6" fmla="*/ 2147483646 w 6744"/>
              <a:gd name="T7" fmla="*/ 0 h 734"/>
              <a:gd name="T8" fmla="*/ 2147483646 w 6744"/>
              <a:gd name="T9" fmla="*/ 2147483646 h 7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744" h="734">
                <a:moveTo>
                  <a:pt x="6743" y="733"/>
                </a:moveTo>
                <a:lnTo>
                  <a:pt x="0" y="733"/>
                </a:lnTo>
                <a:lnTo>
                  <a:pt x="0" y="0"/>
                </a:lnTo>
                <a:lnTo>
                  <a:pt x="6743" y="0"/>
                </a:lnTo>
                <a:lnTo>
                  <a:pt x="6743" y="733"/>
                </a:lnTo>
              </a:path>
            </a:pathLst>
          </a:custGeom>
          <a:solidFill>
            <a:srgbClr val="6B032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AE"/>
          </a:p>
        </p:txBody>
      </p:sp>
      <p:sp>
        <p:nvSpPr>
          <p:cNvPr id="8" name="Freeform 22">
            <a:extLst>
              <a:ext uri="{FF2B5EF4-FFF2-40B4-BE49-F238E27FC236}">
                <a16:creationId xmlns:a16="http://schemas.microsoft.com/office/drawing/2014/main" id="{6863014C-9BAE-4C65-823E-C0B5A46A26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829" y="-83360"/>
            <a:ext cx="1633845" cy="1711325"/>
          </a:xfrm>
          <a:custGeom>
            <a:avLst/>
            <a:gdLst>
              <a:gd name="T0" fmla="*/ 2147483646 w 4753"/>
              <a:gd name="T1" fmla="*/ 2147483646 h 4753"/>
              <a:gd name="T2" fmla="*/ 2147483646 w 4753"/>
              <a:gd name="T3" fmla="*/ 2147483646 h 4753"/>
              <a:gd name="T4" fmla="*/ 2147483646 w 4753"/>
              <a:gd name="T5" fmla="*/ 0 h 4753"/>
              <a:gd name="T6" fmla="*/ 0 w 4753"/>
              <a:gd name="T7" fmla="*/ 2147483646 h 4753"/>
              <a:gd name="T8" fmla="*/ 2147483646 w 4753"/>
              <a:gd name="T9" fmla="*/ 2147483646 h 47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53" h="4753">
                <a:moveTo>
                  <a:pt x="2388" y="4752"/>
                </a:moveTo>
                <a:cubicBezTo>
                  <a:pt x="3688" y="4752"/>
                  <a:pt x="4752" y="3688"/>
                  <a:pt x="4752" y="2363"/>
                </a:cubicBezTo>
                <a:cubicBezTo>
                  <a:pt x="4752" y="1063"/>
                  <a:pt x="3688" y="0"/>
                  <a:pt x="2388" y="0"/>
                </a:cubicBezTo>
                <a:cubicBezTo>
                  <a:pt x="1063" y="0"/>
                  <a:pt x="0" y="1063"/>
                  <a:pt x="0" y="2363"/>
                </a:cubicBezTo>
                <a:cubicBezTo>
                  <a:pt x="0" y="3688"/>
                  <a:pt x="1063" y="4752"/>
                  <a:pt x="2388" y="4752"/>
                </a:cubicBezTo>
              </a:path>
            </a:pathLst>
          </a:custGeom>
          <a:solidFill>
            <a:srgbClr val="6B032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AE"/>
          </a:p>
        </p:txBody>
      </p:sp>
      <p:sp>
        <p:nvSpPr>
          <p:cNvPr id="9" name="Freeform 23">
            <a:extLst>
              <a:ext uri="{FF2B5EF4-FFF2-40B4-BE49-F238E27FC236}">
                <a16:creationId xmlns:a16="http://schemas.microsoft.com/office/drawing/2014/main" id="{EAA3B5CC-9DC7-4058-9391-D28C780064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6721" y="67103"/>
            <a:ext cx="1423174" cy="1497012"/>
          </a:xfrm>
          <a:custGeom>
            <a:avLst/>
            <a:gdLst>
              <a:gd name="T0" fmla="*/ 2147483646 w 4142"/>
              <a:gd name="T1" fmla="*/ 0 h 4160"/>
              <a:gd name="T2" fmla="*/ 2147483646 w 4142"/>
              <a:gd name="T3" fmla="*/ 2147483646 h 4160"/>
              <a:gd name="T4" fmla="*/ 2147483646 w 4142"/>
              <a:gd name="T5" fmla="*/ 2147483646 h 4160"/>
              <a:gd name="T6" fmla="*/ 0 w 4142"/>
              <a:gd name="T7" fmla="*/ 2147483646 h 4160"/>
              <a:gd name="T8" fmla="*/ 2147483646 w 4142"/>
              <a:gd name="T9" fmla="*/ 0 h 41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142" h="4160">
                <a:moveTo>
                  <a:pt x="2081" y="0"/>
                </a:moveTo>
                <a:cubicBezTo>
                  <a:pt x="3218" y="0"/>
                  <a:pt x="4141" y="945"/>
                  <a:pt x="4141" y="2078"/>
                </a:cubicBezTo>
                <a:cubicBezTo>
                  <a:pt x="4141" y="3237"/>
                  <a:pt x="3218" y="4159"/>
                  <a:pt x="2081" y="4159"/>
                </a:cubicBezTo>
                <a:cubicBezTo>
                  <a:pt x="922" y="4159"/>
                  <a:pt x="0" y="3237"/>
                  <a:pt x="0" y="2078"/>
                </a:cubicBezTo>
                <a:cubicBezTo>
                  <a:pt x="0" y="945"/>
                  <a:pt x="922" y="0"/>
                  <a:pt x="2081" y="0"/>
                </a:cubicBezTo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D7E6F4"/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AE"/>
          </a:p>
        </p:txBody>
      </p:sp>
      <p:sp>
        <p:nvSpPr>
          <p:cNvPr id="11" name="Text Box 24">
            <a:extLst>
              <a:ext uri="{FF2B5EF4-FFF2-40B4-BE49-F238E27FC236}">
                <a16:creationId xmlns:a16="http://schemas.microsoft.com/office/drawing/2014/main" id="{61861B2A-133A-47E5-B150-036193507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8567" y="135748"/>
            <a:ext cx="1521689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21744" rIns="50760" bIns="50760" anchor="ctr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>
              <a:lnSpc>
                <a:spcPct val="98000"/>
              </a:lnSpc>
              <a:spcBef>
                <a:spcPct val="0"/>
              </a:spcBef>
            </a:pPr>
            <a:r>
              <a:rPr lang="ar-AE" altLang="ar-AE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Farah" charset="0"/>
              </a:rPr>
              <a:t>التعزيز</a:t>
            </a:r>
            <a:endParaRPr lang="en-US" altLang="ar-AE" sz="2800" dirty="0">
              <a:solidFill>
                <a:schemeClr val="tx1">
                  <a:lumMod val="95000"/>
                  <a:lumOff val="5000"/>
                </a:schemeClr>
              </a:solidFill>
              <a:latin typeface="Farah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482567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0001-2923">
            <a:hlinkClick r:id="" action="ppaction://media"/>
            <a:extLst>
              <a:ext uri="{FF2B5EF4-FFF2-40B4-BE49-F238E27FC236}">
                <a16:creationId xmlns:a16="http://schemas.microsoft.com/office/drawing/2014/main" id="{1165E381-415D-4BF8-AEA5-BE0C91054354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end="105925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7" name="مستطيل 26">
            <a:extLst>
              <a:ext uri="{FF2B5EF4-FFF2-40B4-BE49-F238E27FC236}">
                <a16:creationId xmlns:a16="http://schemas.microsoft.com/office/drawing/2014/main" id="{115737DF-1CBC-4D36-9F3A-C0285618673D}"/>
              </a:ext>
            </a:extLst>
          </p:cNvPr>
          <p:cNvSpPr/>
          <p:nvPr/>
        </p:nvSpPr>
        <p:spPr>
          <a:xfrm>
            <a:off x="1" y="1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/>
          </a:p>
        </p:txBody>
      </p:sp>
      <p:grpSp>
        <p:nvGrpSpPr>
          <p:cNvPr id="3" name="مجموعة 2">
            <a:extLst>
              <a:ext uri="{FF2B5EF4-FFF2-40B4-BE49-F238E27FC236}">
                <a16:creationId xmlns:a16="http://schemas.microsoft.com/office/drawing/2014/main" id="{AC12E6F3-BBC5-41EA-8D3B-6AE289966EEC}"/>
              </a:ext>
            </a:extLst>
          </p:cNvPr>
          <p:cNvGrpSpPr/>
          <p:nvPr/>
        </p:nvGrpSpPr>
        <p:grpSpPr>
          <a:xfrm>
            <a:off x="5715699" y="129155"/>
            <a:ext cx="4829424" cy="5889681"/>
            <a:chOff x="5715699" y="430105"/>
            <a:chExt cx="4829424" cy="5889681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289DAE0D-D4F4-4F89-AD5A-7D5CF2C8E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5956976" y="1175766"/>
              <a:ext cx="4346873" cy="5144020"/>
            </a:xfrm>
            <a:prstGeom prst="rect">
              <a:avLst/>
            </a:prstGeom>
          </p:spPr>
        </p:pic>
        <p:pic>
          <p:nvPicPr>
            <p:cNvPr id="21" name="صورة 20">
              <a:extLst>
                <a:ext uri="{FF2B5EF4-FFF2-40B4-BE49-F238E27FC236}">
                  <a16:creationId xmlns:a16="http://schemas.microsoft.com/office/drawing/2014/main" id="{938578BD-46BE-4990-BBBD-1B6D9AB57E68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7057514" y="3466789"/>
              <a:ext cx="2145796" cy="1584963"/>
            </a:xfrm>
            <a:prstGeom prst="rect">
              <a:avLst/>
            </a:prstGeom>
          </p:spPr>
        </p:pic>
        <p:pic>
          <p:nvPicPr>
            <p:cNvPr id="15" name="صورة 14">
              <a:extLst>
                <a:ext uri="{FF2B5EF4-FFF2-40B4-BE49-F238E27FC236}">
                  <a16:creationId xmlns:a16="http://schemas.microsoft.com/office/drawing/2014/main" id="{4218BD97-CEB5-4A15-8532-07B4E959656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6756666" y="430105"/>
              <a:ext cx="2406696" cy="1333371"/>
            </a:xfrm>
            <a:prstGeom prst="rect">
              <a:avLst/>
            </a:prstGeom>
          </p:spPr>
        </p:pic>
        <p:pic>
          <p:nvPicPr>
            <p:cNvPr id="24" name="صورة 23" descr="صورة تحتوي على صورة ظلية, غروب الشمس&#10;&#10;تم إنشاء الوصف تلقائياً">
              <a:extLst>
                <a:ext uri="{FF2B5EF4-FFF2-40B4-BE49-F238E27FC236}">
                  <a16:creationId xmlns:a16="http://schemas.microsoft.com/office/drawing/2014/main" id="{664D06D2-C024-403E-B90C-439740F6A372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5715699" y="1744995"/>
              <a:ext cx="4829424" cy="1699485"/>
            </a:xfrm>
            <a:prstGeom prst="rect">
              <a:avLst/>
            </a:prstGeom>
          </p:spPr>
        </p:pic>
        <p:sp>
          <p:nvSpPr>
            <p:cNvPr id="20" name="مربع نص 19">
              <a:extLst>
                <a:ext uri="{FF2B5EF4-FFF2-40B4-BE49-F238E27FC236}">
                  <a16:creationId xmlns:a16="http://schemas.microsoft.com/office/drawing/2014/main" id="{51F18FA3-6934-4280-B176-9FACC47473D5}"/>
                </a:ext>
              </a:extLst>
            </p:cNvPr>
            <p:cNvSpPr txBox="1"/>
            <p:nvPr/>
          </p:nvSpPr>
          <p:spPr>
            <a:xfrm>
              <a:off x="6192870" y="2075129"/>
              <a:ext cx="3895402" cy="58477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>
                  <a:ln w="12700">
                    <a:noFill/>
                  </a:ln>
                  <a:solidFill>
                    <a:srgbClr val="FED7C2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هل تستطيع الوصول </a:t>
              </a:r>
              <a:r>
                <a:rPr lang="ar-AE" sz="3200" b="1" dirty="0">
                  <a:ln w="12700">
                    <a:noFill/>
                  </a:ln>
                  <a:solidFill>
                    <a:srgbClr val="FED7C2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إ</a:t>
              </a:r>
              <a:r>
                <a:rPr lang="ar-SA" sz="3200" b="1" dirty="0">
                  <a:ln w="12700">
                    <a:noFill/>
                  </a:ln>
                  <a:solidFill>
                    <a:srgbClr val="FED7C2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rPr>
                <a:t>لى</a:t>
              </a:r>
              <a:endParaRPr lang="ar-EG" sz="3200" b="1" dirty="0">
                <a:ln w="12700">
                  <a:noFill/>
                </a:ln>
                <a:solidFill>
                  <a:srgbClr val="FED7C2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endParaRPr>
            </a:p>
          </p:txBody>
        </p:sp>
        <p:pic>
          <p:nvPicPr>
            <p:cNvPr id="28" name="صورة 27">
              <a:extLst>
                <a:ext uri="{FF2B5EF4-FFF2-40B4-BE49-F238E27FC236}">
                  <a16:creationId xmlns:a16="http://schemas.microsoft.com/office/drawing/2014/main" id="{4FA5406C-11D8-4629-912A-B5E603CF7002}"/>
                </a:ext>
              </a:extLst>
            </p:cNvPr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6824863" y="4090361"/>
              <a:ext cx="800403" cy="961391"/>
            </a:xfrm>
            <a:prstGeom prst="rect">
              <a:avLst/>
            </a:prstGeom>
          </p:spPr>
        </p:pic>
        <p:pic>
          <p:nvPicPr>
            <p:cNvPr id="34" name="صورة 33">
              <a:extLst>
                <a:ext uri="{FF2B5EF4-FFF2-40B4-BE49-F238E27FC236}">
                  <a16:creationId xmlns:a16="http://schemas.microsoft.com/office/drawing/2014/main" id="{24615D49-CC76-4033-99FE-D44A84BCFE0C}"/>
                </a:ext>
              </a:extLst>
            </p:cNvPr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>
              <a:off x="8302626" y="3665424"/>
              <a:ext cx="826010" cy="1411227"/>
            </a:xfrm>
            <a:prstGeom prst="rect">
              <a:avLst/>
            </a:prstGeom>
          </p:spPr>
        </p:pic>
        <p:pic>
          <p:nvPicPr>
            <p:cNvPr id="32" name="صورة 31">
              <a:extLst>
                <a:ext uri="{FF2B5EF4-FFF2-40B4-BE49-F238E27FC236}">
                  <a16:creationId xmlns:a16="http://schemas.microsoft.com/office/drawing/2014/main" id="{6D6FD9E9-F221-4338-A98E-2071B9F27548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 rot="18000000">
              <a:off x="8385086" y="4608725"/>
              <a:ext cx="393193" cy="530353"/>
            </a:xfrm>
            <a:prstGeom prst="rect">
              <a:avLst/>
            </a:prstGeom>
          </p:spPr>
        </p:pic>
        <p:pic>
          <p:nvPicPr>
            <p:cNvPr id="37" name="صورة 36">
              <a:extLst>
                <a:ext uri="{FF2B5EF4-FFF2-40B4-BE49-F238E27FC236}">
                  <a16:creationId xmlns:a16="http://schemas.microsoft.com/office/drawing/2014/main" id="{8C82195B-F706-4BD3-8B67-D016F3BE85A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 rot="2632733">
              <a:off x="7986831" y="4495460"/>
              <a:ext cx="393193" cy="530353"/>
            </a:xfrm>
            <a:prstGeom prst="rect">
              <a:avLst/>
            </a:prstGeom>
          </p:spPr>
        </p:pic>
        <p:pic>
          <p:nvPicPr>
            <p:cNvPr id="38" name="صورة 37">
              <a:extLst>
                <a:ext uri="{FF2B5EF4-FFF2-40B4-BE49-F238E27FC236}">
                  <a16:creationId xmlns:a16="http://schemas.microsoft.com/office/drawing/2014/main" id="{7A3704B8-83F7-4F3C-88B5-DB5D2D13EBB5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 rot="2632733">
              <a:off x="8254980" y="4739715"/>
              <a:ext cx="393193" cy="530353"/>
            </a:xfrm>
            <a:prstGeom prst="rect">
              <a:avLst/>
            </a:prstGeom>
          </p:spPr>
        </p:pic>
        <p:pic>
          <p:nvPicPr>
            <p:cNvPr id="39" name="صورة 38">
              <a:extLst>
                <a:ext uri="{FF2B5EF4-FFF2-40B4-BE49-F238E27FC236}">
                  <a16:creationId xmlns:a16="http://schemas.microsoft.com/office/drawing/2014/main" id="{FA7232CB-F619-4FAB-868D-B77420DBF58C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 rot="4550352">
              <a:off x="7824487" y="4732463"/>
              <a:ext cx="393193" cy="530353"/>
            </a:xfrm>
            <a:prstGeom prst="rect">
              <a:avLst/>
            </a:prstGeom>
          </p:spPr>
        </p:pic>
        <p:pic>
          <p:nvPicPr>
            <p:cNvPr id="40" name="صورة 39">
              <a:extLst>
                <a:ext uri="{FF2B5EF4-FFF2-40B4-BE49-F238E27FC236}">
                  <a16:creationId xmlns:a16="http://schemas.microsoft.com/office/drawing/2014/main" id="{1DD7777E-2F89-4A31-9157-6EAD3B9B8744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/>
            <a:stretch>
              <a:fillRect/>
            </a:stretch>
          </p:blipFill>
          <p:spPr>
            <a:xfrm rot="4021052">
              <a:off x="8712121" y="4696837"/>
              <a:ext cx="393193" cy="530353"/>
            </a:xfrm>
            <a:prstGeom prst="rect">
              <a:avLst/>
            </a:prstGeom>
          </p:spPr>
        </p:pic>
      </p:grpSp>
      <p:sp>
        <p:nvSpPr>
          <p:cNvPr id="2" name="مستطيل: زوايا مستديرة 1">
            <a:hlinkClick r:id="" action="ppaction://hlinkshowjump?jump=nextslide">
              <a:snd r:embed="rId19" name="arrow.wav"/>
            </a:hlinkClick>
            <a:hlinkHover r:id="" action="ppaction://noaction" highlightClick="1">
              <a:snd r:embed="rId20" name="click.wav"/>
            </a:hlinkHover>
            <a:extLst>
              <a:ext uri="{FF2B5EF4-FFF2-40B4-BE49-F238E27FC236}">
                <a16:creationId xmlns:a16="http://schemas.microsoft.com/office/drawing/2014/main" id="{D69B509E-CC84-4080-A331-AD79BEE6A837}"/>
              </a:ext>
            </a:extLst>
          </p:cNvPr>
          <p:cNvSpPr/>
          <p:nvPr/>
        </p:nvSpPr>
        <p:spPr>
          <a:xfrm>
            <a:off x="7323757" y="5120053"/>
            <a:ext cx="1584960" cy="539552"/>
          </a:xfrm>
          <a:prstGeom prst="roundRect">
            <a:avLst/>
          </a:prstGeom>
          <a:blipFill>
            <a:blip r:embed="rId21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sz="3200" b="1" dirty="0">
                <a:solidFill>
                  <a:srgbClr val="005268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إ</a:t>
            </a:r>
            <a:r>
              <a:rPr lang="ar-SA" sz="3200" b="1" dirty="0">
                <a:solidFill>
                  <a:srgbClr val="005268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بدأ</a:t>
            </a:r>
            <a:endParaRPr lang="ar-EG" sz="3200" b="1" dirty="0">
              <a:solidFill>
                <a:srgbClr val="005268"/>
              </a:solidFill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pic>
        <p:nvPicPr>
          <p:cNvPr id="123" name="صورة 122">
            <a:extLst>
              <a:ext uri="{FF2B5EF4-FFF2-40B4-BE49-F238E27FC236}">
                <a16:creationId xmlns:a16="http://schemas.microsoft.com/office/drawing/2014/main" id="{A97CC095-E5F0-43C5-9F10-F1BDCFDD5020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339947" y="5478853"/>
            <a:ext cx="1512107" cy="453945"/>
          </a:xfrm>
          <a:prstGeom prst="rect">
            <a:avLst/>
          </a:prstGeom>
        </p:spPr>
      </p:pic>
      <p:pic>
        <p:nvPicPr>
          <p:cNvPr id="124" name="صورة 123">
            <a:extLst>
              <a:ext uri="{FF2B5EF4-FFF2-40B4-BE49-F238E27FC236}">
                <a16:creationId xmlns:a16="http://schemas.microsoft.com/office/drawing/2014/main" id="{5CC9FFCB-C5C0-46FF-97AE-26784EAD9A6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404175" y="5525661"/>
            <a:ext cx="1383651" cy="347980"/>
          </a:xfrm>
          <a:prstGeom prst="rect">
            <a:avLst/>
          </a:prstGeom>
        </p:spPr>
      </p:pic>
      <p:grpSp>
        <p:nvGrpSpPr>
          <p:cNvPr id="35" name="مجموعة 34">
            <a:extLst>
              <a:ext uri="{FF2B5EF4-FFF2-40B4-BE49-F238E27FC236}">
                <a16:creationId xmlns:a16="http://schemas.microsoft.com/office/drawing/2014/main" id="{049DFD91-1B44-4773-A9F6-BFFC5822BB8D}"/>
              </a:ext>
            </a:extLst>
          </p:cNvPr>
          <p:cNvGrpSpPr/>
          <p:nvPr/>
        </p:nvGrpSpPr>
        <p:grpSpPr>
          <a:xfrm>
            <a:off x="2320318" y="2732252"/>
            <a:ext cx="6968231" cy="2452136"/>
            <a:chOff x="1012778" y="-129654"/>
            <a:chExt cx="4829424" cy="1699485"/>
          </a:xfrm>
        </p:grpSpPr>
        <p:pic>
          <p:nvPicPr>
            <p:cNvPr id="36" name="صورة 35" descr="صورة تحتوي على صورة ظلية, غروب الشمس&#10;&#10;تم إنشاء الوصف تلقائياً">
              <a:extLst>
                <a:ext uri="{FF2B5EF4-FFF2-40B4-BE49-F238E27FC236}">
                  <a16:creationId xmlns:a16="http://schemas.microsoft.com/office/drawing/2014/main" id="{350C81DB-1BD9-4F2F-9107-92DD9E690A11}"/>
                </a:ext>
              </a:extLst>
            </p:cNvPr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1012778" y="-129654"/>
              <a:ext cx="4829424" cy="1699485"/>
            </a:xfrm>
            <a:prstGeom prst="rect">
              <a:avLst/>
            </a:prstGeom>
          </p:spPr>
        </p:pic>
        <p:sp>
          <p:nvSpPr>
            <p:cNvPr id="41" name="مربع نص 40">
              <a:extLst>
                <a:ext uri="{FF2B5EF4-FFF2-40B4-BE49-F238E27FC236}">
                  <a16:creationId xmlns:a16="http://schemas.microsoft.com/office/drawing/2014/main" id="{22D2C240-6EBB-49FB-820D-730B87448D9B}"/>
                </a:ext>
              </a:extLst>
            </p:cNvPr>
            <p:cNvSpPr txBox="1"/>
            <p:nvPr/>
          </p:nvSpPr>
          <p:spPr>
            <a:xfrm>
              <a:off x="1393947" y="239077"/>
              <a:ext cx="3895402" cy="76791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>
              <a:defPPr>
                <a:defRPr lang="en-US"/>
              </a:defPPr>
              <a:lvl1pPr algn="ctr">
                <a:defRPr sz="3200" b="1">
                  <a:ln w="12700">
                    <a:noFill/>
                  </a:ln>
                  <a:solidFill>
                    <a:srgbClr val="FED7C2"/>
                  </a:solidFill>
                  <a:latin typeface="Calibri" panose="020F0502020204030204" pitchFamily="34" charset="0"/>
                  <a:ea typeface="Tahoma" panose="020B0604030504040204" pitchFamily="34" charset="0"/>
                  <a:cs typeface="Calibri" panose="020F0502020204030204" pitchFamily="34" charset="0"/>
                </a:defRPr>
              </a:lvl1pPr>
            </a:lstStyle>
            <a:p>
              <a:r>
                <a:rPr lang="ar-SA" sz="6600" dirty="0"/>
                <a:t>أعلى دور في البرج</a:t>
              </a:r>
              <a:endParaRPr lang="ar-EG" sz="6600" dirty="0"/>
            </a:p>
          </p:txBody>
        </p:sp>
      </p:grpSp>
      <p:pic>
        <p:nvPicPr>
          <p:cNvPr id="5" name="mixkit-forest-birds-chirp-ambiance-69">
            <a:hlinkClick r:id="" action="ppaction://media"/>
            <a:extLst>
              <a:ext uri="{FF2B5EF4-FFF2-40B4-BE49-F238E27FC236}">
                <a16:creationId xmlns:a16="http://schemas.microsoft.com/office/drawing/2014/main" id="{DBE09F8E-B6FA-4B86-848C-53030DA08382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5994913" y="-778099"/>
            <a:ext cx="487363" cy="487363"/>
          </a:xfrm>
          <a:prstGeom prst="rect">
            <a:avLst/>
          </a:prstGeom>
        </p:spPr>
      </p:pic>
      <p:pic>
        <p:nvPicPr>
          <p:cNvPr id="42" name="zapsplat_cartoon_voice_funny_gibberish_worried_scared_19920">
            <a:hlinkClick r:id="" action="ppaction://media"/>
            <a:extLst>
              <a:ext uri="{FF2B5EF4-FFF2-40B4-BE49-F238E27FC236}">
                <a16:creationId xmlns:a16="http://schemas.microsoft.com/office/drawing/2014/main" id="{108FF7B5-A25D-43BB-949C-E41FF7AEB5D8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327786" y="-760512"/>
            <a:ext cx="487362" cy="487363"/>
          </a:xfrm>
          <a:prstGeom prst="rect">
            <a:avLst/>
          </a:prstGeom>
        </p:spPr>
      </p:pic>
      <p:sp>
        <p:nvSpPr>
          <p:cNvPr id="25" name="مستطيل 24">
            <a:extLst>
              <a:ext uri="{FF2B5EF4-FFF2-40B4-BE49-F238E27FC236}">
                <a16:creationId xmlns:a16="http://schemas.microsoft.com/office/drawing/2014/main" id="{2B34A8B3-3FBA-4D3F-A466-95BCF310B2DF}"/>
              </a:ext>
            </a:extLst>
          </p:cNvPr>
          <p:cNvSpPr/>
          <p:nvPr/>
        </p:nvSpPr>
        <p:spPr>
          <a:xfrm>
            <a:off x="12559125" y="2025517"/>
            <a:ext cx="1331089" cy="96784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لا تحذف هذه الشريحة</a:t>
            </a:r>
            <a:endParaRPr lang="ar-EG" dirty="0"/>
          </a:p>
        </p:txBody>
      </p:sp>
      <p:sp>
        <p:nvSpPr>
          <p:cNvPr id="4" name="مربع نص 3">
            <a:extLst>
              <a:ext uri="{FF2B5EF4-FFF2-40B4-BE49-F238E27FC236}">
                <a16:creationId xmlns:a16="http://schemas.microsoft.com/office/drawing/2014/main" id="{E15C15B2-E535-402F-B3F9-8A64D87464D3}"/>
              </a:ext>
            </a:extLst>
          </p:cNvPr>
          <p:cNvSpPr txBox="1"/>
          <p:nvPr/>
        </p:nvSpPr>
        <p:spPr>
          <a:xfrm>
            <a:off x="12499727" y="1755140"/>
            <a:ext cx="1331089" cy="2462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000" dirty="0"/>
              <a:t>تعليمات الاستخدام</a:t>
            </a:r>
            <a:endParaRPr lang="ar-EG" sz="1000" dirty="0"/>
          </a:p>
        </p:txBody>
      </p:sp>
      <p:pic>
        <p:nvPicPr>
          <p:cNvPr id="8" name="mixkit-funny-cartoon-melody-2881">
            <a:hlinkClick r:id="" action="ppaction://media"/>
            <a:extLst>
              <a:ext uri="{FF2B5EF4-FFF2-40B4-BE49-F238E27FC236}">
                <a16:creationId xmlns:a16="http://schemas.microsoft.com/office/drawing/2014/main" id="{B0D6385D-9BF2-4926-840D-65D3FE1B00BD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7519883" y="-766956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49623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867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2447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7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10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xit" presetSubtype="0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111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1000"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53" presetClass="entr" presetSubtype="16" fill="hold" grpId="0" nodeType="withEffect">
                                  <p:stCondLst>
                                    <p:cond delay="116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10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2184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40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audio>
              <p:cMediaNode vol="57317" numSld="999" showWhenStopped="0">
                <p:cTn id="41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60976" showWhenStopped="0">
                <p:cTn id="4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0001-2923">
            <a:hlinkClick r:id="" action="ppaction://media"/>
            <a:extLst>
              <a:ext uri="{FF2B5EF4-FFF2-40B4-BE49-F238E27FC236}">
                <a16:creationId xmlns:a16="http://schemas.microsoft.com/office/drawing/2014/main" id="{98D4157F-59A9-4A3F-9659-53C8FFD23D1B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5867" end="81694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68F54535-A8DD-4296-A7EF-4F606FBBC346}"/>
              </a:ext>
            </a:extLst>
          </p:cNvPr>
          <p:cNvSpPr/>
          <p:nvPr/>
        </p:nvSpPr>
        <p:spPr>
          <a:xfrm>
            <a:off x="0" y="-17267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 dirty="0"/>
          </a:p>
        </p:txBody>
      </p:sp>
      <p:grpSp>
        <p:nvGrpSpPr>
          <p:cNvPr id="12" name="مجموعة 11">
            <a:extLst>
              <a:ext uri="{FF2B5EF4-FFF2-40B4-BE49-F238E27FC236}">
                <a16:creationId xmlns:a16="http://schemas.microsoft.com/office/drawing/2014/main" id="{9113F665-EE3B-41C4-AA44-E8F7CFB57577}"/>
              </a:ext>
            </a:extLst>
          </p:cNvPr>
          <p:cNvGrpSpPr/>
          <p:nvPr/>
        </p:nvGrpSpPr>
        <p:grpSpPr>
          <a:xfrm>
            <a:off x="4893010" y="17266"/>
            <a:ext cx="7005757" cy="6688761"/>
            <a:chOff x="5089785" y="17266"/>
            <a:chExt cx="7005757" cy="6688761"/>
          </a:xfrm>
        </p:grpSpPr>
        <p:pic>
          <p:nvPicPr>
            <p:cNvPr id="17" name="صورة 16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800E34D6-6F36-4E8D-99CD-0E5159FE4A53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5089785" y="151972"/>
              <a:ext cx="7005757" cy="6554055"/>
            </a:xfrm>
            <a:prstGeom prst="rect">
              <a:avLst/>
            </a:prstGeom>
          </p:spPr>
        </p:pic>
        <p:pic>
          <p:nvPicPr>
            <p:cNvPr id="7" name="صورة 6">
              <a:extLst>
                <a:ext uri="{FF2B5EF4-FFF2-40B4-BE49-F238E27FC236}">
                  <a16:creationId xmlns:a16="http://schemas.microsoft.com/office/drawing/2014/main" id="{C199FA30-E09C-483C-928D-C84B7F98382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7881084" y="17266"/>
              <a:ext cx="1019847" cy="997383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8D56E001-7940-4A20-89AE-ABAD478C1082}"/>
              </a:ext>
            </a:extLst>
          </p:cNvPr>
          <p:cNvSpPr txBox="1"/>
          <p:nvPr/>
        </p:nvSpPr>
        <p:spPr>
          <a:xfrm>
            <a:off x="5384537" y="1129224"/>
            <a:ext cx="6332192" cy="110799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6600" b="1" dirty="0">
                <a:ln w="19050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أحب  العمل  ضمن </a:t>
            </a:r>
            <a:endParaRPr lang="ar-EG" sz="6600" b="1" dirty="0">
              <a:ln w="19050">
                <a:solidFill>
                  <a:srgbClr val="7A5F89"/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Calibri" panose="020F0502020204030204" pitchFamily="34" charset="0"/>
              <a:ea typeface="Tahoma" panose="020B0604030504040204" pitchFamily="34" charset="0"/>
              <a:cs typeface="Calibri" panose="020F0502020204030204" pitchFamily="34" charset="0"/>
            </a:endParaRP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38504244-FA1D-41CD-9F44-1DF2C069BADC}"/>
              </a:ext>
            </a:extLst>
          </p:cNvPr>
          <p:cNvGrpSpPr/>
          <p:nvPr/>
        </p:nvGrpSpPr>
        <p:grpSpPr>
          <a:xfrm>
            <a:off x="574957" y="5304595"/>
            <a:ext cx="4090760" cy="1439549"/>
            <a:chOff x="5581406" y="343562"/>
            <a:chExt cx="4763407" cy="1676254"/>
          </a:xfrm>
        </p:grpSpPr>
        <p:grpSp>
          <p:nvGrpSpPr>
            <p:cNvPr id="25" name="مجموعة 24">
              <a:extLst>
                <a:ext uri="{FF2B5EF4-FFF2-40B4-BE49-F238E27FC236}">
                  <a16:creationId xmlns:a16="http://schemas.microsoft.com/office/drawing/2014/main" id="{7774CC40-D7CF-4957-B936-57CC6BD9C79C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7" name="صورة 26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56357106-A5FE-43C0-AD21-B6B7047292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9" name="صورة 28">
                <a:extLst>
                  <a:ext uri="{FF2B5EF4-FFF2-40B4-BE49-F238E27FC236}">
                    <a16:creationId xmlns:a16="http://schemas.microsoft.com/office/drawing/2014/main" id="{2BE409A9-20B0-4388-8FEE-B284EA0D848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30" name="صورة 29">
                <a:extLst>
                  <a:ext uri="{FF2B5EF4-FFF2-40B4-BE49-F238E27FC236}">
                    <a16:creationId xmlns:a16="http://schemas.microsoft.com/office/drawing/2014/main" id="{102AE85A-2A83-484C-809D-6DC88C9660E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6" name="مربع نص 25">
              <a:extLst>
                <a:ext uri="{FF2B5EF4-FFF2-40B4-BE49-F238E27FC236}">
                  <a16:creationId xmlns:a16="http://schemas.microsoft.com/office/drawing/2014/main" id="{1A921947-1978-40D6-B9BE-1199726F9A43}"/>
                </a:ext>
              </a:extLst>
            </p:cNvPr>
            <p:cNvSpPr txBox="1"/>
            <p:nvPr/>
          </p:nvSpPr>
          <p:spPr>
            <a:xfrm>
              <a:off x="6075205" y="511018"/>
              <a:ext cx="3775808" cy="1110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اختر</a:t>
              </a:r>
            </a:p>
            <a:p>
              <a:pPr algn="ctr"/>
              <a:r>
                <a:rPr lang="ar-SA" sz="2800" b="1" dirty="0">
                  <a:solidFill>
                    <a:schemeClr val="bg1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 الإجابة الصحيحة</a:t>
              </a:r>
              <a:endParaRPr lang="ar-EG" sz="2800" b="1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31" name="مستطيل: زوايا مستديرة 30">
            <a:hlinkClick r:id="" action="ppaction://hlinkshowjump?jump=nextslide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98C99EBA-68C8-4642-A146-5D296AE718B7}"/>
              </a:ext>
            </a:extLst>
          </p:cNvPr>
          <p:cNvSpPr/>
          <p:nvPr/>
        </p:nvSpPr>
        <p:spPr>
          <a:xfrm>
            <a:off x="6700007" y="2939971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sz="2400" dirty="0">
                <a:solidFill>
                  <a:srgbClr val="00526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مجموعة</a:t>
            </a:r>
            <a:endParaRPr lang="ar-EG" sz="2400" dirty="0">
              <a:solidFill>
                <a:srgbClr val="005268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3" name="مستطيل: زوايا مستديرة 32">
            <a:hlinkClick r:id="" action="ppaction://noaction">
              <a:snd r:embed="rId13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BC365A4A-58E3-4D92-B0BA-AA60E3D8EC01}"/>
              </a:ext>
            </a:extLst>
          </p:cNvPr>
          <p:cNvSpPr/>
          <p:nvPr/>
        </p:nvSpPr>
        <p:spPr>
          <a:xfrm>
            <a:off x="6700007" y="4083400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sz="2400" dirty="0">
                <a:solidFill>
                  <a:srgbClr val="00526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مفردي</a:t>
            </a:r>
            <a:endParaRPr lang="ar-EG" sz="2400" dirty="0">
              <a:solidFill>
                <a:srgbClr val="005268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5" name="مستطيل: زوايا مستديرة 34">
            <a:hlinkClick r:id="" action="ppaction://noaction">
              <a:snd r:embed="rId13" name="hammer.wav"/>
            </a:hlinkClick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CFDF3E25-2DDA-4893-9C8B-BB339D01FC1B}"/>
              </a:ext>
            </a:extLst>
          </p:cNvPr>
          <p:cNvSpPr/>
          <p:nvPr/>
        </p:nvSpPr>
        <p:spPr>
          <a:xfrm>
            <a:off x="6700007" y="5274981"/>
            <a:ext cx="3391763" cy="791683"/>
          </a:xfrm>
          <a:prstGeom prst="roundRect">
            <a:avLst/>
          </a:prstGeom>
          <a:blipFill>
            <a:blip r:embed="rId1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sz="2400" dirty="0">
                <a:solidFill>
                  <a:srgbClr val="005268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لا أعرف</a:t>
            </a:r>
            <a:endParaRPr lang="ar-EG" sz="2400" dirty="0">
              <a:solidFill>
                <a:srgbClr val="005268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11" name="click.wav"/>
            </a:hlinkHover>
            <a:extLst>
              <a:ext uri="{FF2B5EF4-FFF2-40B4-BE49-F238E27FC236}">
                <a16:creationId xmlns:a16="http://schemas.microsoft.com/office/drawing/2014/main" id="{52059BD9-84D6-4789-BD4F-0E4A289758DE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  <p:pic>
        <p:nvPicPr>
          <p:cNvPr id="42" name="zapsplat_cartoon_knocking_mallet_x4_12664">
            <a:hlinkClick r:id="" action="ppaction://media"/>
            <a:extLst>
              <a:ext uri="{FF2B5EF4-FFF2-40B4-BE49-F238E27FC236}">
                <a16:creationId xmlns:a16="http://schemas.microsoft.com/office/drawing/2014/main" id="{00108D85-BDF5-49A1-BAE7-5D16CF0AD393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3402395" y="-807029"/>
            <a:ext cx="487363" cy="487363"/>
          </a:xfrm>
          <a:prstGeom prst="rect">
            <a:avLst/>
          </a:prstGeom>
        </p:spPr>
      </p:pic>
      <p:sp>
        <p:nvSpPr>
          <p:cNvPr id="19" name="مستطيل 18">
            <a:extLst>
              <a:ext uri="{FF2B5EF4-FFF2-40B4-BE49-F238E27FC236}">
                <a16:creationId xmlns:a16="http://schemas.microsoft.com/office/drawing/2014/main" id="{D2F09F0E-FA3A-4D49-B702-94F2F2E94069}"/>
              </a:ext>
            </a:extLst>
          </p:cNvPr>
          <p:cNvSpPr/>
          <p:nvPr/>
        </p:nvSpPr>
        <p:spPr>
          <a:xfrm>
            <a:off x="12604830" y="1539433"/>
            <a:ext cx="1331089" cy="96784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/>
              <a:t>لا تحذف هذه الشريحة</a:t>
            </a:r>
            <a:endParaRPr lang="ar-EG" dirty="0"/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869621CE-0BA7-4510-BACC-E99932B334AF}"/>
              </a:ext>
            </a:extLst>
          </p:cNvPr>
          <p:cNvSpPr txBox="1"/>
          <p:nvPr/>
        </p:nvSpPr>
        <p:spPr>
          <a:xfrm>
            <a:off x="12604830" y="1293212"/>
            <a:ext cx="1331089" cy="2462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000" dirty="0"/>
              <a:t>تعليمات الاستخدام</a:t>
            </a:r>
            <a:endParaRPr lang="ar-EG" sz="1000" dirty="0"/>
          </a:p>
        </p:txBody>
      </p:sp>
    </p:spTree>
    <p:extLst>
      <p:ext uri="{BB962C8B-B14F-4D97-AF65-F5344CB8AC3E}">
        <p14:creationId xmlns:p14="http://schemas.microsoft.com/office/powerpoint/2010/main" val="3024822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3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4" fill="hold" nodeType="withEffect">
                                  <p:stCondLst>
                                    <p:cond delay="5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53" presetClass="entr" presetSubtype="528" fill="hold" nodeType="withEffect">
                                  <p:stCondLst>
                                    <p:cond delay="101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123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136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136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136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53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1488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32" fill="hold" display="0">
                  <p:stCondLst>
                    <p:cond delay="indefinite"/>
                  </p:stCondLst>
                </p:cTn>
                <p:tgtEl>
                  <p:spTgt spid="18"/>
                </p:tgtEl>
              </p:cMediaNode>
            </p:video>
            <p:audio>
              <p:cMediaNode vol="15854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22" grpId="0"/>
      <p:bldP spid="31" grpId="0" animBg="1"/>
      <p:bldP spid="33" grpId="0" animBg="1"/>
      <p:bldP spid="3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>
            <a:extLst>
              <a:ext uri="{FF2B5EF4-FFF2-40B4-BE49-F238E27FC236}">
                <a16:creationId xmlns:a16="http://schemas.microsoft.com/office/drawing/2014/main" id="{07FC5259-D7B8-41F9-9792-16AE4CDCAA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 descr="Text, letter&#10;&#10;Description automatically generated">
            <a:extLst>
              <a:ext uri="{FF2B5EF4-FFF2-40B4-BE49-F238E27FC236}">
                <a16:creationId xmlns:a16="http://schemas.microsoft.com/office/drawing/2014/main" id="{55D12989-0470-4D66-8491-124E0584413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11"/>
          <a:stretch/>
        </p:blipFill>
        <p:spPr>
          <a:xfrm>
            <a:off x="419725" y="509666"/>
            <a:ext cx="8364511" cy="48492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 descr="A picture containing food, egg, drawing  Description automatically generated">
            <a:extLst>
              <a:ext uri="{FF2B5EF4-FFF2-40B4-BE49-F238E27FC236}">
                <a16:creationId xmlns:a16="http://schemas.microsoft.com/office/drawing/2014/main" id="{67A89B20-96A6-43C2-925B-BE00EC05B20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912" t="8327" r="15400" b="8485"/>
          <a:stretch/>
        </p:blipFill>
        <p:spPr>
          <a:xfrm>
            <a:off x="9329530" y="-34829"/>
            <a:ext cx="2806125" cy="1896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12754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0001-2923">
            <a:hlinkClick r:id="" action="ppaction://media"/>
            <a:extLst>
              <a:ext uri="{FF2B5EF4-FFF2-40B4-BE49-F238E27FC236}">
                <a16:creationId xmlns:a16="http://schemas.microsoft.com/office/drawing/2014/main" id="{94FD9C3C-F8AE-4916-A7CC-921FCE5D9A2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98" end="5893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3" name="مستطيل 32">
            <a:extLst>
              <a:ext uri="{FF2B5EF4-FFF2-40B4-BE49-F238E27FC236}">
                <a16:creationId xmlns:a16="http://schemas.microsoft.com/office/drawing/2014/main" id="{7999EA29-4316-4487-9B5B-275E895AC1F9}"/>
              </a:ext>
            </a:extLst>
          </p:cNvPr>
          <p:cNvSpPr/>
          <p:nvPr/>
        </p:nvSpPr>
        <p:spPr>
          <a:xfrm>
            <a:off x="0" y="-17267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>
              <a:cs typeface="(AH) Manal Black" pitchFamily="2" charset="-78"/>
            </a:endParaRPr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A687C66-8EFB-4D62-848D-D2567CA1B263}"/>
              </a:ext>
            </a:extLst>
          </p:cNvPr>
          <p:cNvGrpSpPr/>
          <p:nvPr/>
        </p:nvGrpSpPr>
        <p:grpSpPr>
          <a:xfrm>
            <a:off x="4893010" y="60640"/>
            <a:ext cx="7005757" cy="6645387"/>
            <a:chOff x="4893010" y="60640"/>
            <a:chExt cx="7005757" cy="6645387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C9FB8349-451A-46AC-9C68-F9228120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893010" y="151972"/>
              <a:ext cx="7005757" cy="6554055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2CD5686-C239-4EA7-A4BC-38E1BCF9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845603" y="60640"/>
              <a:ext cx="779937" cy="979810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DAC8313-CCB6-4461-B5D5-10CDDD75BE90}"/>
              </a:ext>
            </a:extLst>
          </p:cNvPr>
          <p:cNvSpPr txBox="1"/>
          <p:nvPr/>
        </p:nvSpPr>
        <p:spPr>
          <a:xfrm>
            <a:off x="5125621" y="1183837"/>
            <a:ext cx="6540534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4000" b="1" dirty="0">
                <a:ln w="19050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jawal Black" panose="00000500000000000000" pitchFamily="2" charset="-78"/>
                <a:ea typeface="Harmattan" panose="01000503000000020003" pitchFamily="2" charset="-78"/>
                <a:cs typeface="(AH) Manal Black" pitchFamily="2" charset="-78"/>
              </a:rPr>
              <a:t>طلبت المعلمة من الطلبة ان لا يطلبوا المساعدة من آباءهم بسبب</a:t>
            </a:r>
            <a:endParaRPr lang="ar-EG" sz="4000" b="1" dirty="0">
              <a:ln w="19050">
                <a:solidFill>
                  <a:srgbClr val="7A5F89"/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ajawal Black" panose="00000500000000000000" pitchFamily="2" charset="-78"/>
              <a:ea typeface="Harmattan" panose="01000503000000020003" pitchFamily="2" charset="-78"/>
              <a:cs typeface="(AH) Manal Black" pitchFamily="2" charset="-78"/>
            </a:endParaRP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4156750-4489-4D0A-ABA8-246A36FDFD85}"/>
              </a:ext>
            </a:extLst>
          </p:cNvPr>
          <p:cNvGrpSpPr/>
          <p:nvPr/>
        </p:nvGrpSpPr>
        <p:grpSpPr>
          <a:xfrm>
            <a:off x="574957" y="5304595"/>
            <a:ext cx="4090760" cy="1439549"/>
            <a:chOff x="5581406" y="343562"/>
            <a:chExt cx="4763407" cy="1676254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374B283D-EB0E-4214-AEAD-0306298285FA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6" name="صورة 25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29D74223-CDC6-4A69-9618-131B76B45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7" name="صورة 26">
                <a:extLst>
                  <a:ext uri="{FF2B5EF4-FFF2-40B4-BE49-F238E27FC236}">
                    <a16:creationId xmlns:a16="http://schemas.microsoft.com/office/drawing/2014/main" id="{35659624-7240-40D9-A24F-6F73593595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28" name="صورة 27">
                <a:extLst>
                  <a:ext uri="{FF2B5EF4-FFF2-40B4-BE49-F238E27FC236}">
                    <a16:creationId xmlns:a16="http://schemas.microsoft.com/office/drawing/2014/main" id="{DF42F62C-8ECE-4B95-B912-0F498249C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9FAEB704-112D-4A4E-BC77-30D16E365635}"/>
                </a:ext>
              </a:extLst>
            </p:cNvPr>
            <p:cNvSpPr txBox="1"/>
            <p:nvPr/>
          </p:nvSpPr>
          <p:spPr>
            <a:xfrm>
              <a:off x="6075205" y="524496"/>
              <a:ext cx="3775808" cy="1254345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ea typeface="Harmattan" panose="01000503000000020003" pitchFamily="2" charset="-78"/>
                  <a:cs typeface="Calibri" panose="020F0502020204030204" pitchFamily="34" charset="0"/>
                </a:rPr>
                <a:t>اختر</a:t>
              </a:r>
            </a:p>
            <a:p>
              <a:pPr algn="ctr"/>
              <a:r>
                <a:rPr lang="ar-SA" sz="3200" b="1" dirty="0">
                  <a:solidFill>
                    <a:schemeClr val="bg1"/>
                  </a:solidFill>
                  <a:latin typeface="Calibri" panose="020F0502020204030204" pitchFamily="34" charset="0"/>
                  <a:ea typeface="Harmattan" panose="01000503000000020003" pitchFamily="2" charset="-78"/>
                  <a:cs typeface="Calibri" panose="020F0502020204030204" pitchFamily="34" charset="0"/>
                </a:rPr>
                <a:t> الإجابة الصحيحة</a:t>
              </a:r>
              <a:endParaRPr lang="ar-EG" sz="3200" b="1" dirty="0">
                <a:solidFill>
                  <a:schemeClr val="bg1"/>
                </a:solidFill>
                <a:latin typeface="Calibri" panose="020F0502020204030204" pitchFamily="34" charset="0"/>
                <a:ea typeface="Harmattan" panose="01000503000000020003" pitchFamily="2" charset="-78"/>
                <a:cs typeface="Calibri" panose="020F0502020204030204" pitchFamily="34" charset="0"/>
              </a:endParaRPr>
            </a:p>
          </p:txBody>
        </p:sp>
      </p:grpSp>
      <p:sp>
        <p:nvSpPr>
          <p:cNvPr id="29" name="مستطيل: زوايا مستديرة 28">
            <a:hlinkClick r:id="" action="ppaction://hlinkshowjump?jump=nextslide"/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AAD509CD-515E-49F0-AE13-F8E4BEE0A55F}"/>
              </a:ext>
            </a:extLst>
          </p:cNvPr>
          <p:cNvSpPr/>
          <p:nvPr/>
        </p:nvSpPr>
        <p:spPr>
          <a:xfrm>
            <a:off x="6700007" y="3953455"/>
            <a:ext cx="3391763" cy="791683"/>
          </a:xfrm>
          <a:prstGeom prst="roundRect">
            <a:avLst/>
          </a:prstGeom>
          <a:blipFill>
            <a:blip r:embed="rId1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sz="24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(AH) Manal Black" pitchFamily="2" charset="-78"/>
              </a:rPr>
              <a:t>الاعتماد على النفس</a:t>
            </a:r>
            <a:endParaRPr lang="ar-EG" sz="2400" b="1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(AH) Manal Black" pitchFamily="2" charset="-78"/>
            </a:endParaRPr>
          </a:p>
        </p:txBody>
      </p:sp>
      <p:sp>
        <p:nvSpPr>
          <p:cNvPr id="30" name="مستطيل: زوايا مستديرة 29">
            <a:hlinkClick r:id="" action="ppaction://noaction">
              <a:snd r:embed="rId16" name="hammer.wav"/>
            </a:hlinkClick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32DD6DF1-A051-4060-9AE7-9B06E7A5513B}"/>
              </a:ext>
            </a:extLst>
          </p:cNvPr>
          <p:cNvSpPr/>
          <p:nvPr/>
        </p:nvSpPr>
        <p:spPr>
          <a:xfrm>
            <a:off x="6700007" y="2874998"/>
            <a:ext cx="3391763" cy="791683"/>
          </a:xfrm>
          <a:prstGeom prst="roundRect">
            <a:avLst/>
          </a:prstGeom>
          <a:blipFill>
            <a:blip r:embed="rId1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sz="24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(AH) Manal Black" pitchFamily="2" charset="-78"/>
              </a:rPr>
              <a:t>يخطئون</a:t>
            </a:r>
            <a:endParaRPr lang="ar-EG" sz="2400" b="1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(AH) Manal Black" pitchFamily="2" charset="-78"/>
            </a:endParaRPr>
          </a:p>
        </p:txBody>
      </p:sp>
      <p:sp>
        <p:nvSpPr>
          <p:cNvPr id="31" name="مستطيل: زوايا مستديرة 30">
            <a:hlinkClick r:id="" action="ppaction://noaction">
              <a:snd r:embed="rId16" name="hammer.wav"/>
            </a:hlinkClick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FD3411AE-6720-4AA3-B406-518E66FAD4D3}"/>
              </a:ext>
            </a:extLst>
          </p:cNvPr>
          <p:cNvSpPr/>
          <p:nvPr/>
        </p:nvSpPr>
        <p:spPr>
          <a:xfrm>
            <a:off x="6700007" y="5112938"/>
            <a:ext cx="3391763" cy="791683"/>
          </a:xfrm>
          <a:prstGeom prst="roundRect">
            <a:avLst/>
          </a:prstGeom>
          <a:blipFill>
            <a:blip r:embed="rId1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sz="24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(AH) Manal Black" pitchFamily="2" charset="-78"/>
              </a:rPr>
              <a:t>يعملون عنا</a:t>
            </a:r>
            <a:endParaRPr lang="ar-EG" sz="2400" b="1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(AH) Manal Black" pitchFamily="2" charset="-78"/>
            </a:endParaRPr>
          </a:p>
        </p:txBody>
      </p: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D4F21547-C58A-4786-BB63-BF6D29C7D92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  <p:pic>
        <p:nvPicPr>
          <p:cNvPr id="42" name="mixkit-clapping-fast-480">
            <a:hlinkClick r:id="" action="ppaction://media"/>
            <a:extLst>
              <a:ext uri="{FF2B5EF4-FFF2-40B4-BE49-F238E27FC236}">
                <a16:creationId xmlns:a16="http://schemas.microsoft.com/office/drawing/2014/main" id="{122B7F6E-A98F-4DFE-B642-347961E71F2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427321" y="-807029"/>
            <a:ext cx="487363" cy="487362"/>
          </a:xfrm>
          <a:prstGeom prst="rect">
            <a:avLst/>
          </a:prstGeom>
        </p:spPr>
      </p:pic>
      <p:pic>
        <p:nvPicPr>
          <p:cNvPr id="37" name="zapsplat_cartoon_knocking_mallet_x4_12664">
            <a:hlinkClick r:id="" action="ppaction://media"/>
            <a:extLst>
              <a:ext uri="{FF2B5EF4-FFF2-40B4-BE49-F238E27FC236}">
                <a16:creationId xmlns:a16="http://schemas.microsoft.com/office/drawing/2014/main" id="{AD724256-389F-470E-B609-4C29ED90885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402395" y="-807029"/>
            <a:ext cx="487363" cy="487363"/>
          </a:xfrm>
          <a:prstGeom prst="rect">
            <a:avLst/>
          </a:prstGeom>
        </p:spPr>
      </p:pic>
      <p:sp>
        <p:nvSpPr>
          <p:cNvPr id="21" name="مستطيل 20">
            <a:extLst>
              <a:ext uri="{FF2B5EF4-FFF2-40B4-BE49-F238E27FC236}">
                <a16:creationId xmlns:a16="http://schemas.microsoft.com/office/drawing/2014/main" id="{163046DD-D407-445D-B548-5E2465DA9265}"/>
              </a:ext>
            </a:extLst>
          </p:cNvPr>
          <p:cNvSpPr/>
          <p:nvPr/>
        </p:nvSpPr>
        <p:spPr>
          <a:xfrm>
            <a:off x="12515281" y="1430058"/>
            <a:ext cx="1510184" cy="133556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cs typeface="(AH) Manal Black" pitchFamily="2" charset="-78"/>
              </a:rPr>
              <a:t>يمكن تكرار الشريحة فقط</a:t>
            </a:r>
          </a:p>
          <a:p>
            <a:pPr algn="ctr"/>
            <a:r>
              <a:rPr lang="ar-SA" dirty="0">
                <a:cs typeface="(AH) Manal Black" pitchFamily="2" charset="-78"/>
              </a:rPr>
              <a:t>( لا تحذفها)</a:t>
            </a:r>
            <a:endParaRPr lang="ar-EG" dirty="0">
              <a:cs typeface="(AH) Manal Black" pitchFamily="2" charset="-78"/>
            </a:endParaRP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05DA621F-C71B-4202-BBEF-C83D385C74AA}"/>
              </a:ext>
            </a:extLst>
          </p:cNvPr>
          <p:cNvSpPr txBox="1"/>
          <p:nvPr/>
        </p:nvSpPr>
        <p:spPr>
          <a:xfrm>
            <a:off x="12604829" y="1183837"/>
            <a:ext cx="1331089" cy="2462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000" dirty="0">
                <a:cs typeface="(AH) Manal Black" pitchFamily="2" charset="-78"/>
              </a:rPr>
              <a:t>تعليمات الاستخدام</a:t>
            </a:r>
            <a:endParaRPr lang="ar-EG" sz="1000" dirty="0"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08856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59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528" fill="hold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48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34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15854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22" grpId="0"/>
      <p:bldP spid="29" grpId="0" animBg="1"/>
      <p:bldP spid="30" grpId="0" animBg="1"/>
      <p:bldP spid="31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0001-2923">
            <a:hlinkClick r:id="" action="ppaction://media"/>
            <a:extLst>
              <a:ext uri="{FF2B5EF4-FFF2-40B4-BE49-F238E27FC236}">
                <a16:creationId xmlns:a16="http://schemas.microsoft.com/office/drawing/2014/main" id="{94FD9C3C-F8AE-4916-A7CC-921FCE5D9A2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98" end="5893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مستطيل 20">
            <a:extLst>
              <a:ext uri="{FF2B5EF4-FFF2-40B4-BE49-F238E27FC236}">
                <a16:creationId xmlns:a16="http://schemas.microsoft.com/office/drawing/2014/main" id="{2BFFD798-7937-488F-891E-DFF40D489BB0}"/>
              </a:ext>
            </a:extLst>
          </p:cNvPr>
          <p:cNvSpPr/>
          <p:nvPr/>
        </p:nvSpPr>
        <p:spPr>
          <a:xfrm>
            <a:off x="0" y="-17267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>
              <a:cs typeface="(AH) Manal Black" pitchFamily="2" charset="-78"/>
            </a:endParaRPr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A687C66-8EFB-4D62-848D-D2567CA1B263}"/>
              </a:ext>
            </a:extLst>
          </p:cNvPr>
          <p:cNvGrpSpPr/>
          <p:nvPr/>
        </p:nvGrpSpPr>
        <p:grpSpPr>
          <a:xfrm>
            <a:off x="4893010" y="60640"/>
            <a:ext cx="7005757" cy="6645387"/>
            <a:chOff x="4893010" y="60640"/>
            <a:chExt cx="7005757" cy="6645387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C9FB8349-451A-46AC-9C68-F9228120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893010" y="151972"/>
              <a:ext cx="7005757" cy="6554055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2CD5686-C239-4EA7-A4BC-38E1BCF9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845603" y="60640"/>
              <a:ext cx="779937" cy="979810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DAC8313-CCB6-4461-B5D5-10CDDD75BE90}"/>
              </a:ext>
            </a:extLst>
          </p:cNvPr>
          <p:cNvSpPr txBox="1"/>
          <p:nvPr/>
        </p:nvSpPr>
        <p:spPr>
          <a:xfrm>
            <a:off x="5125621" y="1183837"/>
            <a:ext cx="6540534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4000" b="1" dirty="0">
                <a:ln w="19050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jawal Black" panose="00000500000000000000" pitchFamily="2" charset="-78"/>
                <a:ea typeface="Harmattan" panose="01000503000000020003" pitchFamily="2" charset="-78"/>
                <a:cs typeface="(AH) Manal Black" pitchFamily="2" charset="-78"/>
              </a:rPr>
              <a:t>كانت ردت فعل يسام تجاه طلب المعلمة العمل الجماعي </a:t>
            </a:r>
            <a:endParaRPr lang="ar-EG" sz="4000" b="1" dirty="0">
              <a:ln w="19050">
                <a:solidFill>
                  <a:srgbClr val="7A5F89"/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ajawal Black" panose="00000500000000000000" pitchFamily="2" charset="-78"/>
              <a:ea typeface="Harmattan" panose="01000503000000020003" pitchFamily="2" charset="-78"/>
              <a:cs typeface="(AH) Manal Black" pitchFamily="2" charset="-78"/>
            </a:endParaRP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4156750-4489-4D0A-ABA8-246A36FDFD85}"/>
              </a:ext>
            </a:extLst>
          </p:cNvPr>
          <p:cNvGrpSpPr/>
          <p:nvPr/>
        </p:nvGrpSpPr>
        <p:grpSpPr>
          <a:xfrm>
            <a:off x="574957" y="5304595"/>
            <a:ext cx="4090760" cy="1439549"/>
            <a:chOff x="5581406" y="343562"/>
            <a:chExt cx="4763407" cy="1676254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374B283D-EB0E-4214-AEAD-0306298285FA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6" name="صورة 25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29D74223-CDC6-4A69-9618-131B76B45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7" name="صورة 26">
                <a:extLst>
                  <a:ext uri="{FF2B5EF4-FFF2-40B4-BE49-F238E27FC236}">
                    <a16:creationId xmlns:a16="http://schemas.microsoft.com/office/drawing/2014/main" id="{35659624-7240-40D9-A24F-6F73593595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28" name="صورة 27">
                <a:extLst>
                  <a:ext uri="{FF2B5EF4-FFF2-40B4-BE49-F238E27FC236}">
                    <a16:creationId xmlns:a16="http://schemas.microsoft.com/office/drawing/2014/main" id="{DF42F62C-8ECE-4B95-B912-0F498249C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9FAEB704-112D-4A4E-BC77-30D16E365635}"/>
                </a:ext>
              </a:extLst>
            </p:cNvPr>
            <p:cNvSpPr txBox="1"/>
            <p:nvPr/>
          </p:nvSpPr>
          <p:spPr>
            <a:xfrm>
              <a:off x="6075205" y="797415"/>
              <a:ext cx="3775808" cy="60925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(AH) Manal Black" pitchFamily="2" charset="-78"/>
              </a:endParaRPr>
            </a:p>
          </p:txBody>
        </p:sp>
      </p:grpSp>
      <p:sp>
        <p:nvSpPr>
          <p:cNvPr id="29" name="مستطيل: زوايا مستديرة 28">
            <a:hlinkClick r:id="" action="ppaction://hlinkshowjump?jump=nextslide"/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AAD509CD-515E-49F0-AE13-F8E4BEE0A55F}"/>
              </a:ext>
            </a:extLst>
          </p:cNvPr>
          <p:cNvSpPr/>
          <p:nvPr/>
        </p:nvSpPr>
        <p:spPr>
          <a:xfrm>
            <a:off x="6700007" y="2893295"/>
            <a:ext cx="3391763" cy="791683"/>
          </a:xfrm>
          <a:prstGeom prst="roundRect">
            <a:avLst/>
          </a:prstGeom>
          <a:blipFill>
            <a:blip r:embed="rId1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sz="24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(AH) Manal Black" pitchFamily="2" charset="-78"/>
              </a:rPr>
              <a:t>يحب العمل منفردا</a:t>
            </a:r>
            <a:endParaRPr lang="ar-EG" sz="2400" b="1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(AH) Manal Black" pitchFamily="2" charset="-78"/>
            </a:endParaRPr>
          </a:p>
        </p:txBody>
      </p:sp>
      <p:sp>
        <p:nvSpPr>
          <p:cNvPr id="30" name="مستطيل: زوايا مستديرة 29">
            <a:hlinkClick r:id="" action="ppaction://noaction">
              <a:snd r:embed="rId16" name="hammer.wav"/>
            </a:hlinkClick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32DD6DF1-A051-4060-9AE7-9B06E7A5513B}"/>
              </a:ext>
            </a:extLst>
          </p:cNvPr>
          <p:cNvSpPr/>
          <p:nvPr/>
        </p:nvSpPr>
        <p:spPr>
          <a:xfrm>
            <a:off x="6700007" y="3915690"/>
            <a:ext cx="3391763" cy="791683"/>
          </a:xfrm>
          <a:prstGeom prst="roundRect">
            <a:avLst/>
          </a:prstGeom>
          <a:blipFill>
            <a:blip r:embed="rId1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sz="24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(AH) Manal Black" pitchFamily="2" charset="-78"/>
              </a:rPr>
              <a:t>شعر بالسعادة</a:t>
            </a:r>
            <a:endParaRPr lang="ar-EG" sz="2400" b="1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(AH) Manal Black" pitchFamily="2" charset="-78"/>
            </a:endParaRPr>
          </a:p>
        </p:txBody>
      </p:sp>
      <p:sp>
        <p:nvSpPr>
          <p:cNvPr id="31" name="مستطيل: زوايا مستديرة 30">
            <a:hlinkClick r:id="" action="ppaction://noaction">
              <a:snd r:embed="rId16" name="hammer.wav"/>
            </a:hlinkClick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FD3411AE-6720-4AA3-B406-518E66FAD4D3}"/>
              </a:ext>
            </a:extLst>
          </p:cNvPr>
          <p:cNvSpPr/>
          <p:nvPr/>
        </p:nvSpPr>
        <p:spPr>
          <a:xfrm>
            <a:off x="6700007" y="5112938"/>
            <a:ext cx="3391763" cy="791683"/>
          </a:xfrm>
          <a:prstGeom prst="roundRect">
            <a:avLst/>
          </a:prstGeom>
          <a:blipFill>
            <a:blip r:embed="rId1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sz="24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(AH) Manal Black" pitchFamily="2" charset="-78"/>
              </a:rPr>
              <a:t>شعر </a:t>
            </a:r>
            <a:r>
              <a:rPr lang="ar-AE" sz="2400" b="1" dirty="0" err="1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(AH) Manal Black" pitchFamily="2" charset="-78"/>
              </a:rPr>
              <a:t>بالمل</a:t>
            </a:r>
            <a:endParaRPr lang="ar-EG" sz="2400" b="1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(AH) Manal Black" pitchFamily="2" charset="-78"/>
            </a:endParaRPr>
          </a:p>
        </p:txBody>
      </p: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D4F21547-C58A-4786-BB63-BF6D29C7D92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  <p:pic>
        <p:nvPicPr>
          <p:cNvPr id="42" name="mixkit-clapping-fast-480">
            <a:hlinkClick r:id="" action="ppaction://media"/>
            <a:extLst>
              <a:ext uri="{FF2B5EF4-FFF2-40B4-BE49-F238E27FC236}">
                <a16:creationId xmlns:a16="http://schemas.microsoft.com/office/drawing/2014/main" id="{122B7F6E-A98F-4DFE-B642-347961E71F2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427321" y="-807029"/>
            <a:ext cx="487363" cy="487362"/>
          </a:xfrm>
          <a:prstGeom prst="rect">
            <a:avLst/>
          </a:prstGeom>
        </p:spPr>
      </p:pic>
      <p:pic>
        <p:nvPicPr>
          <p:cNvPr id="37" name="zapsplat_cartoon_knocking_mallet_x4_12664">
            <a:hlinkClick r:id="" action="ppaction://media"/>
            <a:extLst>
              <a:ext uri="{FF2B5EF4-FFF2-40B4-BE49-F238E27FC236}">
                <a16:creationId xmlns:a16="http://schemas.microsoft.com/office/drawing/2014/main" id="{AD724256-389F-470E-B609-4C29ED90885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402395" y="-807029"/>
            <a:ext cx="487363" cy="487363"/>
          </a:xfrm>
          <a:prstGeom prst="rect">
            <a:avLst/>
          </a:prstGeom>
        </p:spPr>
      </p:pic>
      <p:sp>
        <p:nvSpPr>
          <p:cNvPr id="32" name="مربع نص 31">
            <a:extLst>
              <a:ext uri="{FF2B5EF4-FFF2-40B4-BE49-F238E27FC236}">
                <a16:creationId xmlns:a16="http://schemas.microsoft.com/office/drawing/2014/main" id="{1BB14CF7-DC46-4726-981C-F9A719106A5B}"/>
              </a:ext>
            </a:extLst>
          </p:cNvPr>
          <p:cNvSpPr txBox="1"/>
          <p:nvPr/>
        </p:nvSpPr>
        <p:spPr>
          <a:xfrm>
            <a:off x="12604829" y="1183837"/>
            <a:ext cx="1331089" cy="2462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000" dirty="0">
                <a:cs typeface="(AH) Manal Black" pitchFamily="2" charset="-78"/>
              </a:rPr>
              <a:t>تعليمات الاستخدام</a:t>
            </a:r>
            <a:endParaRPr lang="ar-EG" sz="1000" dirty="0">
              <a:cs typeface="(AH) Manal Black" pitchFamily="2" charset="-78"/>
            </a:endParaRPr>
          </a:p>
        </p:txBody>
      </p:sp>
      <p:sp>
        <p:nvSpPr>
          <p:cNvPr id="33" name="مستطيل 32">
            <a:extLst>
              <a:ext uri="{FF2B5EF4-FFF2-40B4-BE49-F238E27FC236}">
                <a16:creationId xmlns:a16="http://schemas.microsoft.com/office/drawing/2014/main" id="{713A4B08-00E0-46E1-A45C-2781E525B3DE}"/>
              </a:ext>
            </a:extLst>
          </p:cNvPr>
          <p:cNvSpPr/>
          <p:nvPr/>
        </p:nvSpPr>
        <p:spPr>
          <a:xfrm>
            <a:off x="12604830" y="1539433"/>
            <a:ext cx="1331089" cy="188956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cs typeface="(AH) Manal Black" pitchFamily="2" charset="-78"/>
              </a:rPr>
              <a:t>يمكن تكرار الشريحة أو حذفها لتعديل عدد أدوار البرج</a:t>
            </a:r>
            <a:endParaRPr lang="ar-EG" dirty="0">
              <a:cs typeface="(AH) Manal Black" pitchFamily="2" charset="-78"/>
            </a:endParaRPr>
          </a:p>
        </p:txBody>
      </p:sp>
      <p:sp>
        <p:nvSpPr>
          <p:cNvPr id="40" name="مربع نص 24">
            <a:extLst>
              <a:ext uri="{FF2B5EF4-FFF2-40B4-BE49-F238E27FC236}">
                <a16:creationId xmlns:a16="http://schemas.microsoft.com/office/drawing/2014/main" id="{E46A9098-844D-43A7-A5E2-8F3017CAB387}"/>
              </a:ext>
            </a:extLst>
          </p:cNvPr>
          <p:cNvSpPr txBox="1"/>
          <p:nvPr/>
        </p:nvSpPr>
        <p:spPr>
          <a:xfrm>
            <a:off x="999026" y="5459979"/>
            <a:ext cx="3242621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bg1"/>
                </a:solidFill>
                <a:latin typeface="Calibri" panose="020F0502020204030204" pitchFamily="34" charset="0"/>
                <a:ea typeface="Harmattan" panose="01000503000000020003" pitchFamily="2" charset="-78"/>
                <a:cs typeface="Calibri" panose="020F0502020204030204" pitchFamily="34" charset="0"/>
              </a:rPr>
              <a:t>اختر</a:t>
            </a:r>
          </a:p>
          <a:p>
            <a:pPr algn="ctr"/>
            <a:r>
              <a:rPr lang="ar-SA" sz="3200" b="1" dirty="0">
                <a:solidFill>
                  <a:schemeClr val="bg1"/>
                </a:solidFill>
                <a:latin typeface="Calibri" panose="020F0502020204030204" pitchFamily="34" charset="0"/>
                <a:ea typeface="Harmattan" panose="01000503000000020003" pitchFamily="2" charset="-78"/>
                <a:cs typeface="Calibri" panose="020F0502020204030204" pitchFamily="34" charset="0"/>
              </a:rPr>
              <a:t> الإجابة الصحيحة</a:t>
            </a:r>
            <a:endParaRPr lang="ar-EG" sz="3200" b="1" dirty="0">
              <a:solidFill>
                <a:schemeClr val="bg1"/>
              </a:solidFill>
              <a:latin typeface="Calibri" panose="020F0502020204030204" pitchFamily="34" charset="0"/>
              <a:ea typeface="Harmattan" panose="01000503000000020003" pitchFamily="2" charset="-7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53553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59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528" fill="hold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48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34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15854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22" grpId="0"/>
      <p:bldP spid="29" grpId="0" animBg="1"/>
      <p:bldP spid="30" grpId="0" animBg="1"/>
      <p:bldP spid="31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0001-2923">
            <a:hlinkClick r:id="" action="ppaction://media"/>
            <a:extLst>
              <a:ext uri="{FF2B5EF4-FFF2-40B4-BE49-F238E27FC236}">
                <a16:creationId xmlns:a16="http://schemas.microsoft.com/office/drawing/2014/main" id="{94FD9C3C-F8AE-4916-A7CC-921FCE5D9A2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98" end="5893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مستطيل 20">
            <a:extLst>
              <a:ext uri="{FF2B5EF4-FFF2-40B4-BE49-F238E27FC236}">
                <a16:creationId xmlns:a16="http://schemas.microsoft.com/office/drawing/2014/main" id="{DAFDE0B6-FBEC-4DBD-8E48-F6AEB8736F4B}"/>
              </a:ext>
            </a:extLst>
          </p:cNvPr>
          <p:cNvSpPr/>
          <p:nvPr/>
        </p:nvSpPr>
        <p:spPr>
          <a:xfrm>
            <a:off x="0" y="-17267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>
              <a:cs typeface="(AH) Manal Black" pitchFamily="2" charset="-78"/>
            </a:endParaRPr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A687C66-8EFB-4D62-848D-D2567CA1B263}"/>
              </a:ext>
            </a:extLst>
          </p:cNvPr>
          <p:cNvGrpSpPr/>
          <p:nvPr/>
        </p:nvGrpSpPr>
        <p:grpSpPr>
          <a:xfrm>
            <a:off x="4893010" y="60640"/>
            <a:ext cx="7005757" cy="6645387"/>
            <a:chOff x="4893010" y="60640"/>
            <a:chExt cx="7005757" cy="6645387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C9FB8349-451A-46AC-9C68-F9228120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893010" y="151972"/>
              <a:ext cx="7005757" cy="6554055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2CD5686-C239-4EA7-A4BC-38E1BCF9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845603" y="60640"/>
              <a:ext cx="779937" cy="979810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DAC8313-CCB6-4461-B5D5-10CDDD75BE90}"/>
              </a:ext>
            </a:extLst>
          </p:cNvPr>
          <p:cNvSpPr txBox="1"/>
          <p:nvPr/>
        </p:nvSpPr>
        <p:spPr>
          <a:xfrm>
            <a:off x="5125621" y="1183837"/>
            <a:ext cx="6540534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4000" b="1" dirty="0">
                <a:ln w="19050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jawal Black" panose="00000500000000000000" pitchFamily="2" charset="-78"/>
                <a:ea typeface="Harmattan" panose="01000503000000020003" pitchFamily="2" charset="-78"/>
                <a:cs typeface="(AH) Manal Black" pitchFamily="2" charset="-78"/>
              </a:rPr>
              <a:t>سيعمل  بسام  في مجموعته مع</a:t>
            </a:r>
            <a:endParaRPr lang="ar-EG" sz="4000" b="1" dirty="0">
              <a:ln w="19050">
                <a:solidFill>
                  <a:srgbClr val="7A5F89"/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ajawal Black" panose="00000500000000000000" pitchFamily="2" charset="-78"/>
              <a:ea typeface="Harmattan" panose="01000503000000020003" pitchFamily="2" charset="-78"/>
              <a:cs typeface="(AH) Manal Black" pitchFamily="2" charset="-78"/>
            </a:endParaRP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4156750-4489-4D0A-ABA8-246A36FDFD85}"/>
              </a:ext>
            </a:extLst>
          </p:cNvPr>
          <p:cNvGrpSpPr/>
          <p:nvPr/>
        </p:nvGrpSpPr>
        <p:grpSpPr>
          <a:xfrm>
            <a:off x="574957" y="5304595"/>
            <a:ext cx="4090760" cy="1439549"/>
            <a:chOff x="5581406" y="343562"/>
            <a:chExt cx="4763407" cy="1676254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374B283D-EB0E-4214-AEAD-0306298285FA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6" name="صورة 25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29D74223-CDC6-4A69-9618-131B76B45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7" name="صورة 26">
                <a:extLst>
                  <a:ext uri="{FF2B5EF4-FFF2-40B4-BE49-F238E27FC236}">
                    <a16:creationId xmlns:a16="http://schemas.microsoft.com/office/drawing/2014/main" id="{35659624-7240-40D9-A24F-6F73593595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28" name="صورة 27">
                <a:extLst>
                  <a:ext uri="{FF2B5EF4-FFF2-40B4-BE49-F238E27FC236}">
                    <a16:creationId xmlns:a16="http://schemas.microsoft.com/office/drawing/2014/main" id="{DF42F62C-8ECE-4B95-B912-0F498249C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9FAEB704-112D-4A4E-BC77-30D16E365635}"/>
                </a:ext>
              </a:extLst>
            </p:cNvPr>
            <p:cNvSpPr txBox="1"/>
            <p:nvPr/>
          </p:nvSpPr>
          <p:spPr>
            <a:xfrm>
              <a:off x="6075205" y="797415"/>
              <a:ext cx="3775808" cy="60925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(AH) Manal Black" pitchFamily="2" charset="-78"/>
              </a:endParaRPr>
            </a:p>
          </p:txBody>
        </p:sp>
      </p:grpSp>
      <p:sp>
        <p:nvSpPr>
          <p:cNvPr id="29" name="مستطيل: زوايا مستديرة 28">
            <a:hlinkClick r:id="" action="ppaction://hlinkshowjump?jump=nextslide"/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AAD509CD-515E-49F0-AE13-F8E4BEE0A55F}"/>
              </a:ext>
            </a:extLst>
          </p:cNvPr>
          <p:cNvSpPr/>
          <p:nvPr/>
        </p:nvSpPr>
        <p:spPr>
          <a:xfrm>
            <a:off x="6700007" y="4908753"/>
            <a:ext cx="3391763" cy="791683"/>
          </a:xfrm>
          <a:prstGeom prst="roundRect">
            <a:avLst/>
          </a:prstGeom>
          <a:blipFill>
            <a:blip r:embed="rId1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sz="24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(AH) Manal Black" pitchFamily="2" charset="-78"/>
              </a:rPr>
              <a:t>اندرو و منى</a:t>
            </a:r>
            <a:endParaRPr lang="ar-EG" sz="2400" b="1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(AH) Manal Black" pitchFamily="2" charset="-78"/>
            </a:endParaRPr>
          </a:p>
        </p:txBody>
      </p:sp>
      <p:sp>
        <p:nvSpPr>
          <p:cNvPr id="30" name="مستطيل: زوايا مستديرة 29">
            <a:hlinkClick r:id="" action="ppaction://noaction">
              <a:snd r:embed="rId16" name="hammer.wav"/>
            </a:hlinkClick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32DD6DF1-A051-4060-9AE7-9B06E7A5513B}"/>
              </a:ext>
            </a:extLst>
          </p:cNvPr>
          <p:cNvSpPr/>
          <p:nvPr/>
        </p:nvSpPr>
        <p:spPr>
          <a:xfrm>
            <a:off x="6700007" y="2874998"/>
            <a:ext cx="3391763" cy="791683"/>
          </a:xfrm>
          <a:prstGeom prst="roundRect">
            <a:avLst/>
          </a:prstGeom>
          <a:blipFill>
            <a:blip r:embed="rId1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sz="24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(AH) Manal Black" pitchFamily="2" charset="-78"/>
              </a:rPr>
              <a:t>اندرو فقط</a:t>
            </a:r>
            <a:endParaRPr lang="ar-EG" sz="2400" b="1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(AH) Manal Black" pitchFamily="2" charset="-78"/>
            </a:endParaRPr>
          </a:p>
        </p:txBody>
      </p:sp>
      <p:sp>
        <p:nvSpPr>
          <p:cNvPr id="31" name="مستطيل: زوايا مستديرة 30">
            <a:hlinkClick r:id="" action="ppaction://noaction">
              <a:snd r:embed="rId16" name="hammer.wav"/>
            </a:hlinkClick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FD3411AE-6720-4AA3-B406-518E66FAD4D3}"/>
              </a:ext>
            </a:extLst>
          </p:cNvPr>
          <p:cNvSpPr/>
          <p:nvPr/>
        </p:nvSpPr>
        <p:spPr>
          <a:xfrm>
            <a:off x="6700007" y="3877519"/>
            <a:ext cx="3391763" cy="791683"/>
          </a:xfrm>
          <a:prstGeom prst="roundRect">
            <a:avLst/>
          </a:prstGeom>
          <a:blipFill>
            <a:blip r:embed="rId1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sz="2400" b="1" dirty="0" err="1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(AH) Manal Black" pitchFamily="2" charset="-78"/>
              </a:rPr>
              <a:t>مايثا</a:t>
            </a:r>
            <a:endParaRPr lang="ar-EG" sz="2400" b="1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(AH) Manal Black" pitchFamily="2" charset="-78"/>
            </a:endParaRPr>
          </a:p>
        </p:txBody>
      </p: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D4F21547-C58A-4786-BB63-BF6D29C7D92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  <p:pic>
        <p:nvPicPr>
          <p:cNvPr id="42" name="mixkit-clapping-fast-480">
            <a:hlinkClick r:id="" action="ppaction://media"/>
            <a:extLst>
              <a:ext uri="{FF2B5EF4-FFF2-40B4-BE49-F238E27FC236}">
                <a16:creationId xmlns:a16="http://schemas.microsoft.com/office/drawing/2014/main" id="{122B7F6E-A98F-4DFE-B642-347961E71F2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427321" y="-807029"/>
            <a:ext cx="487363" cy="487362"/>
          </a:xfrm>
          <a:prstGeom prst="rect">
            <a:avLst/>
          </a:prstGeom>
        </p:spPr>
      </p:pic>
      <p:pic>
        <p:nvPicPr>
          <p:cNvPr id="37" name="zapsplat_cartoon_knocking_mallet_x4_12664">
            <a:hlinkClick r:id="" action="ppaction://media"/>
            <a:extLst>
              <a:ext uri="{FF2B5EF4-FFF2-40B4-BE49-F238E27FC236}">
                <a16:creationId xmlns:a16="http://schemas.microsoft.com/office/drawing/2014/main" id="{AD724256-389F-470E-B609-4C29ED90885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402395" y="-807029"/>
            <a:ext cx="487363" cy="487363"/>
          </a:xfrm>
          <a:prstGeom prst="rect">
            <a:avLst/>
          </a:prstGeom>
        </p:spPr>
      </p:pic>
      <p:sp>
        <p:nvSpPr>
          <p:cNvPr id="32" name="مربع نص 31">
            <a:extLst>
              <a:ext uri="{FF2B5EF4-FFF2-40B4-BE49-F238E27FC236}">
                <a16:creationId xmlns:a16="http://schemas.microsoft.com/office/drawing/2014/main" id="{F2AB0B87-9041-4EF3-8DC1-7167841A8A74}"/>
              </a:ext>
            </a:extLst>
          </p:cNvPr>
          <p:cNvSpPr txBox="1"/>
          <p:nvPr/>
        </p:nvSpPr>
        <p:spPr>
          <a:xfrm>
            <a:off x="12604829" y="1183837"/>
            <a:ext cx="1331089" cy="2462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000" dirty="0">
                <a:cs typeface="(AH) Manal Black" pitchFamily="2" charset="-78"/>
              </a:rPr>
              <a:t>تعليمات الاستخدام</a:t>
            </a:r>
            <a:endParaRPr lang="ar-EG" sz="1000" dirty="0">
              <a:cs typeface="(AH) Manal Black" pitchFamily="2" charset="-78"/>
            </a:endParaRPr>
          </a:p>
        </p:txBody>
      </p:sp>
      <p:sp>
        <p:nvSpPr>
          <p:cNvPr id="33" name="مستطيل 32">
            <a:extLst>
              <a:ext uri="{FF2B5EF4-FFF2-40B4-BE49-F238E27FC236}">
                <a16:creationId xmlns:a16="http://schemas.microsoft.com/office/drawing/2014/main" id="{53F64282-8A0D-45E2-AEE3-C0F050E67FCE}"/>
              </a:ext>
            </a:extLst>
          </p:cNvPr>
          <p:cNvSpPr/>
          <p:nvPr/>
        </p:nvSpPr>
        <p:spPr>
          <a:xfrm>
            <a:off x="12604830" y="1539433"/>
            <a:ext cx="1331089" cy="188956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cs typeface="(AH) Manal Black" pitchFamily="2" charset="-78"/>
              </a:rPr>
              <a:t>يمكن تكرار الشريحة أو حذفها لتعديل عدد أدوار البرج</a:t>
            </a:r>
            <a:endParaRPr lang="ar-EG" dirty="0">
              <a:cs typeface="(AH) Manal Black" pitchFamily="2" charset="-78"/>
            </a:endParaRPr>
          </a:p>
        </p:txBody>
      </p:sp>
      <p:sp>
        <p:nvSpPr>
          <p:cNvPr id="38" name="مربع نص 24">
            <a:extLst>
              <a:ext uri="{FF2B5EF4-FFF2-40B4-BE49-F238E27FC236}">
                <a16:creationId xmlns:a16="http://schemas.microsoft.com/office/drawing/2014/main" id="{FEA08079-8CA6-4EA2-96B8-4296E54608D7}"/>
              </a:ext>
            </a:extLst>
          </p:cNvPr>
          <p:cNvSpPr txBox="1"/>
          <p:nvPr/>
        </p:nvSpPr>
        <p:spPr>
          <a:xfrm>
            <a:off x="999026" y="5459979"/>
            <a:ext cx="3242621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bg1"/>
                </a:solidFill>
                <a:latin typeface="Calibri" panose="020F0502020204030204" pitchFamily="34" charset="0"/>
                <a:ea typeface="Harmattan" panose="01000503000000020003" pitchFamily="2" charset="-78"/>
                <a:cs typeface="Calibri" panose="020F0502020204030204" pitchFamily="34" charset="0"/>
              </a:rPr>
              <a:t>اختر</a:t>
            </a:r>
          </a:p>
          <a:p>
            <a:pPr algn="ctr"/>
            <a:r>
              <a:rPr lang="ar-SA" sz="3200" b="1" dirty="0">
                <a:solidFill>
                  <a:schemeClr val="bg1"/>
                </a:solidFill>
                <a:latin typeface="Calibri" panose="020F0502020204030204" pitchFamily="34" charset="0"/>
                <a:ea typeface="Harmattan" panose="01000503000000020003" pitchFamily="2" charset="-78"/>
                <a:cs typeface="Calibri" panose="020F0502020204030204" pitchFamily="34" charset="0"/>
              </a:rPr>
              <a:t> الإجابة الصحيحة</a:t>
            </a:r>
            <a:endParaRPr lang="ar-EG" sz="3200" b="1" dirty="0">
              <a:solidFill>
                <a:schemeClr val="bg1"/>
              </a:solidFill>
              <a:latin typeface="Calibri" panose="020F0502020204030204" pitchFamily="34" charset="0"/>
              <a:ea typeface="Harmattan" panose="01000503000000020003" pitchFamily="2" charset="-7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969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59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528" fill="hold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48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34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15854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22" grpId="0"/>
      <p:bldP spid="29" grpId="0" animBg="1"/>
      <p:bldP spid="30" grpId="0" animBg="1"/>
      <p:bldP spid="31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0001-2923">
            <a:hlinkClick r:id="" action="ppaction://media"/>
            <a:extLst>
              <a:ext uri="{FF2B5EF4-FFF2-40B4-BE49-F238E27FC236}">
                <a16:creationId xmlns:a16="http://schemas.microsoft.com/office/drawing/2014/main" id="{94FD9C3C-F8AE-4916-A7CC-921FCE5D9A2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40098" end="58939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1" name="مستطيل 20">
            <a:extLst>
              <a:ext uri="{FF2B5EF4-FFF2-40B4-BE49-F238E27FC236}">
                <a16:creationId xmlns:a16="http://schemas.microsoft.com/office/drawing/2014/main" id="{3B650BFC-C56D-4199-8B3C-88C7A016C7C0}"/>
              </a:ext>
            </a:extLst>
          </p:cNvPr>
          <p:cNvSpPr/>
          <p:nvPr/>
        </p:nvSpPr>
        <p:spPr>
          <a:xfrm>
            <a:off x="0" y="-17267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>
              <a:cs typeface="(AH) Manal Black" pitchFamily="2" charset="-78"/>
            </a:endParaRPr>
          </a:p>
        </p:txBody>
      </p:sp>
      <p:grpSp>
        <p:nvGrpSpPr>
          <p:cNvPr id="36" name="مجموعة 35">
            <a:extLst>
              <a:ext uri="{FF2B5EF4-FFF2-40B4-BE49-F238E27FC236}">
                <a16:creationId xmlns:a16="http://schemas.microsoft.com/office/drawing/2014/main" id="{3A687C66-8EFB-4D62-848D-D2567CA1B263}"/>
              </a:ext>
            </a:extLst>
          </p:cNvPr>
          <p:cNvGrpSpPr/>
          <p:nvPr/>
        </p:nvGrpSpPr>
        <p:grpSpPr>
          <a:xfrm>
            <a:off x="4893010" y="60640"/>
            <a:ext cx="7005757" cy="6645387"/>
            <a:chOff x="4893010" y="60640"/>
            <a:chExt cx="7005757" cy="6645387"/>
          </a:xfrm>
        </p:grpSpPr>
        <p:pic>
          <p:nvPicPr>
            <p:cNvPr id="19" name="صورة 18" descr="صورة تحتوي على مربع&#10;&#10;تم إنشاء الوصف تلقائياً">
              <a:extLst>
                <a:ext uri="{FF2B5EF4-FFF2-40B4-BE49-F238E27FC236}">
                  <a16:creationId xmlns:a16="http://schemas.microsoft.com/office/drawing/2014/main" id="{C9FB8349-451A-46AC-9C68-F9228120141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4893010" y="151972"/>
              <a:ext cx="7005757" cy="6554055"/>
            </a:xfrm>
            <a:prstGeom prst="rect">
              <a:avLst/>
            </a:prstGeom>
          </p:spPr>
        </p:pic>
        <p:pic>
          <p:nvPicPr>
            <p:cNvPr id="35" name="صورة 34">
              <a:extLst>
                <a:ext uri="{FF2B5EF4-FFF2-40B4-BE49-F238E27FC236}">
                  <a16:creationId xmlns:a16="http://schemas.microsoft.com/office/drawing/2014/main" id="{42CD5686-C239-4EA7-A4BC-38E1BCF96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845603" y="60640"/>
              <a:ext cx="779937" cy="979810"/>
            </a:xfrm>
            <a:prstGeom prst="rect">
              <a:avLst/>
            </a:prstGeom>
          </p:spPr>
        </p:pic>
      </p:grpSp>
      <p:sp>
        <p:nvSpPr>
          <p:cNvPr id="22" name="مربع نص 21">
            <a:extLst>
              <a:ext uri="{FF2B5EF4-FFF2-40B4-BE49-F238E27FC236}">
                <a16:creationId xmlns:a16="http://schemas.microsoft.com/office/drawing/2014/main" id="{6DAC8313-CCB6-4461-B5D5-10CDDD75BE90}"/>
              </a:ext>
            </a:extLst>
          </p:cNvPr>
          <p:cNvSpPr txBox="1"/>
          <p:nvPr/>
        </p:nvSpPr>
        <p:spPr>
          <a:xfrm>
            <a:off x="5125621" y="1183837"/>
            <a:ext cx="6540534" cy="1323439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4000" b="1" dirty="0">
                <a:ln w="19050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jawal Black" panose="00000500000000000000" pitchFamily="2" charset="-78"/>
                <a:ea typeface="Harmattan" panose="01000503000000020003" pitchFamily="2" charset="-78"/>
                <a:cs typeface="(AH) Manal Black" pitchFamily="2" charset="-78"/>
              </a:rPr>
              <a:t>سؤال في الدردشة</a:t>
            </a:r>
          </a:p>
          <a:p>
            <a:pPr algn="ctr"/>
            <a:r>
              <a:rPr lang="ar-AE" sz="4000" b="1" dirty="0">
                <a:ln w="19050">
                  <a:solidFill>
                    <a:srgbClr val="7A5F89"/>
                  </a:solidFill>
                </a:ln>
                <a:solidFill>
                  <a:schemeClr val="bg1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Tajawal Black" panose="00000500000000000000" pitchFamily="2" charset="-78"/>
                <a:ea typeface="Harmattan" panose="01000503000000020003" pitchFamily="2" charset="-78"/>
                <a:cs typeface="(AH) Manal Black" pitchFamily="2" charset="-78"/>
              </a:rPr>
              <a:t>هل تحب العمل</a:t>
            </a:r>
            <a:endParaRPr lang="ar-EG" sz="4000" b="1" dirty="0">
              <a:ln w="19050">
                <a:solidFill>
                  <a:srgbClr val="7A5F89"/>
                </a:solidFill>
              </a:ln>
              <a:solidFill>
                <a:schemeClr val="bg1"/>
              </a:solidFill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  <a:latin typeface="Tajawal Black" panose="00000500000000000000" pitchFamily="2" charset="-78"/>
              <a:ea typeface="Harmattan" panose="01000503000000020003" pitchFamily="2" charset="-78"/>
              <a:cs typeface="(AH) Manal Black" pitchFamily="2" charset="-78"/>
            </a:endParaRPr>
          </a:p>
        </p:txBody>
      </p:sp>
      <p:grpSp>
        <p:nvGrpSpPr>
          <p:cNvPr id="23" name="مجموعة 22">
            <a:extLst>
              <a:ext uri="{FF2B5EF4-FFF2-40B4-BE49-F238E27FC236}">
                <a16:creationId xmlns:a16="http://schemas.microsoft.com/office/drawing/2014/main" id="{A4156750-4489-4D0A-ABA8-246A36FDFD85}"/>
              </a:ext>
            </a:extLst>
          </p:cNvPr>
          <p:cNvGrpSpPr/>
          <p:nvPr/>
        </p:nvGrpSpPr>
        <p:grpSpPr>
          <a:xfrm>
            <a:off x="574957" y="5304595"/>
            <a:ext cx="4090760" cy="1439549"/>
            <a:chOff x="5581406" y="343562"/>
            <a:chExt cx="4763407" cy="1676254"/>
          </a:xfrm>
        </p:grpSpPr>
        <p:grpSp>
          <p:nvGrpSpPr>
            <p:cNvPr id="24" name="مجموعة 23">
              <a:extLst>
                <a:ext uri="{FF2B5EF4-FFF2-40B4-BE49-F238E27FC236}">
                  <a16:creationId xmlns:a16="http://schemas.microsoft.com/office/drawing/2014/main" id="{374B283D-EB0E-4214-AEAD-0306298285FA}"/>
                </a:ext>
              </a:extLst>
            </p:cNvPr>
            <p:cNvGrpSpPr/>
            <p:nvPr/>
          </p:nvGrpSpPr>
          <p:grpSpPr>
            <a:xfrm>
              <a:off x="5581406" y="343562"/>
              <a:ext cx="4763407" cy="1676254"/>
              <a:chOff x="5729617" y="343562"/>
              <a:chExt cx="4763407" cy="1676254"/>
            </a:xfrm>
          </p:grpSpPr>
          <p:pic>
            <p:nvPicPr>
              <p:cNvPr id="26" name="صورة 25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29D74223-CDC6-4A69-9618-131B76B45D7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729617" y="343562"/>
                <a:ext cx="4763407" cy="1676254"/>
              </a:xfrm>
              <a:prstGeom prst="rect">
                <a:avLst/>
              </a:prstGeom>
            </p:spPr>
          </p:pic>
          <p:pic>
            <p:nvPicPr>
              <p:cNvPr id="27" name="صورة 26">
                <a:extLst>
                  <a:ext uri="{FF2B5EF4-FFF2-40B4-BE49-F238E27FC236}">
                    <a16:creationId xmlns:a16="http://schemas.microsoft.com/office/drawing/2014/main" id="{35659624-7240-40D9-A24F-6F735935954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l="24684" t="20135" r="21068" b="23574"/>
              <a:stretch/>
            </p:blipFill>
            <p:spPr>
              <a:xfrm>
                <a:off x="5975985" y="971550"/>
                <a:ext cx="257176" cy="260985"/>
              </a:xfrm>
              <a:prstGeom prst="ellipse">
                <a:avLst/>
              </a:prstGeom>
            </p:spPr>
          </p:pic>
          <p:pic>
            <p:nvPicPr>
              <p:cNvPr id="28" name="صورة 27">
                <a:extLst>
                  <a:ext uri="{FF2B5EF4-FFF2-40B4-BE49-F238E27FC236}">
                    <a16:creationId xmlns:a16="http://schemas.microsoft.com/office/drawing/2014/main" id="{DF42F62C-8ECE-4B95-B912-0F498249CAA3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3"/>
              <a:srcRect l="24684" t="20135" r="21068" b="23574"/>
              <a:stretch/>
            </p:blipFill>
            <p:spPr>
              <a:xfrm>
                <a:off x="10009505" y="971550"/>
                <a:ext cx="257176" cy="260985"/>
              </a:xfrm>
              <a:prstGeom prst="ellipse">
                <a:avLst/>
              </a:prstGeom>
            </p:spPr>
          </p:pic>
        </p:grpSp>
        <p:sp>
          <p:nvSpPr>
            <p:cNvPr id="25" name="مربع نص 24">
              <a:extLst>
                <a:ext uri="{FF2B5EF4-FFF2-40B4-BE49-F238E27FC236}">
                  <a16:creationId xmlns:a16="http://schemas.microsoft.com/office/drawing/2014/main" id="{9FAEB704-112D-4A4E-BC77-30D16E365635}"/>
                </a:ext>
              </a:extLst>
            </p:cNvPr>
            <p:cNvSpPr txBox="1"/>
            <p:nvPr/>
          </p:nvSpPr>
          <p:spPr>
            <a:xfrm>
              <a:off x="6075205" y="797415"/>
              <a:ext cx="3775808" cy="609253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endParaRPr lang="ar-EG" sz="2800" b="1" dirty="0">
                <a:solidFill>
                  <a:schemeClr val="bg1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(AH) Manal Black" pitchFamily="2" charset="-78"/>
              </a:endParaRPr>
            </a:p>
          </p:txBody>
        </p:sp>
      </p:grpSp>
      <p:sp>
        <p:nvSpPr>
          <p:cNvPr id="29" name="مستطيل: زوايا مستديرة 28">
            <a:hlinkClick r:id="" action="ppaction://hlinkshowjump?jump=nextslide"/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AAD509CD-515E-49F0-AE13-F8E4BEE0A55F}"/>
              </a:ext>
            </a:extLst>
          </p:cNvPr>
          <p:cNvSpPr/>
          <p:nvPr/>
        </p:nvSpPr>
        <p:spPr>
          <a:xfrm>
            <a:off x="6700007" y="3082753"/>
            <a:ext cx="3391763" cy="791683"/>
          </a:xfrm>
          <a:prstGeom prst="roundRect">
            <a:avLst/>
          </a:prstGeom>
          <a:blipFill>
            <a:blip r:embed="rId1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sz="24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(AH) Manal Black" pitchFamily="2" charset="-78"/>
              </a:rPr>
              <a:t>الجماعي</a:t>
            </a:r>
            <a:endParaRPr lang="ar-EG" sz="2400" b="1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(AH) Manal Black" pitchFamily="2" charset="-78"/>
            </a:endParaRPr>
          </a:p>
        </p:txBody>
      </p:sp>
      <p:sp>
        <p:nvSpPr>
          <p:cNvPr id="30" name="مستطيل: زوايا مستديرة 29">
            <a:hlinkClick r:id="" action="ppaction://noaction">
              <a:snd r:embed="rId16" name="hammer.wav"/>
            </a:hlinkClick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32DD6DF1-A051-4060-9AE7-9B06E7A5513B}"/>
              </a:ext>
            </a:extLst>
          </p:cNvPr>
          <p:cNvSpPr/>
          <p:nvPr/>
        </p:nvSpPr>
        <p:spPr>
          <a:xfrm>
            <a:off x="6700007" y="4102857"/>
            <a:ext cx="3391763" cy="791683"/>
          </a:xfrm>
          <a:prstGeom prst="roundRect">
            <a:avLst/>
          </a:prstGeom>
          <a:blipFill>
            <a:blip r:embed="rId1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sz="24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(AH) Manal Black" pitchFamily="2" charset="-78"/>
              </a:rPr>
              <a:t>منفردا</a:t>
            </a:r>
            <a:endParaRPr lang="ar-EG" sz="2400" b="1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(AH) Manal Black" pitchFamily="2" charset="-78"/>
            </a:endParaRPr>
          </a:p>
        </p:txBody>
      </p:sp>
      <p:sp>
        <p:nvSpPr>
          <p:cNvPr id="31" name="مستطيل: زوايا مستديرة 30">
            <a:hlinkClick r:id="" action="ppaction://noaction">
              <a:snd r:embed="rId16" name="hammer.wav"/>
            </a:hlinkClick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FD3411AE-6720-4AA3-B406-518E66FAD4D3}"/>
              </a:ext>
            </a:extLst>
          </p:cNvPr>
          <p:cNvSpPr/>
          <p:nvPr/>
        </p:nvSpPr>
        <p:spPr>
          <a:xfrm>
            <a:off x="6700007" y="5112938"/>
            <a:ext cx="3391763" cy="791683"/>
          </a:xfrm>
          <a:prstGeom prst="roundRect">
            <a:avLst/>
          </a:prstGeom>
          <a:blipFill>
            <a:blip r:embed="rId15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 anchorCtr="0"/>
          <a:lstStyle/>
          <a:p>
            <a:pPr algn="ctr"/>
            <a:r>
              <a:rPr lang="ar-AE" sz="2400" b="1" dirty="0">
                <a:solidFill>
                  <a:srgbClr val="005268"/>
                </a:solidFill>
                <a:latin typeface="Tajawal Black" panose="00000500000000000000" pitchFamily="2" charset="-78"/>
                <a:ea typeface="Harmattan" panose="01000503000000020003" pitchFamily="2" charset="-78"/>
                <a:cs typeface="(AH) Manal Black" pitchFamily="2" charset="-78"/>
              </a:rPr>
              <a:t>لا يهم</a:t>
            </a:r>
            <a:endParaRPr lang="ar-EG" sz="2400" b="1" dirty="0">
              <a:solidFill>
                <a:srgbClr val="005268"/>
              </a:solidFill>
              <a:latin typeface="Tajawal Black" panose="00000500000000000000" pitchFamily="2" charset="-78"/>
              <a:ea typeface="Harmattan" panose="01000503000000020003" pitchFamily="2" charset="-78"/>
              <a:cs typeface="(AH) Manal Black" pitchFamily="2" charset="-78"/>
            </a:endParaRPr>
          </a:p>
        </p:txBody>
      </p:sp>
      <p:pic>
        <p:nvPicPr>
          <p:cNvPr id="41" name="صورة 40">
            <a:hlinkClick r:id="" action="ppaction://hlinkshowjump?jump=endshow" highlightClick="1"/>
            <a:hlinkHover r:id="" action="ppaction://noaction" highlightClick="1">
              <a:snd r:embed="rId14" name="click.wav"/>
            </a:hlinkHover>
            <a:extLst>
              <a:ext uri="{FF2B5EF4-FFF2-40B4-BE49-F238E27FC236}">
                <a16:creationId xmlns:a16="http://schemas.microsoft.com/office/drawing/2014/main" id="{D4F21547-C58A-4786-BB63-BF6D29C7D924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  <p:pic>
        <p:nvPicPr>
          <p:cNvPr id="42" name="mixkit-clapping-fast-480">
            <a:hlinkClick r:id="" action="ppaction://media"/>
            <a:extLst>
              <a:ext uri="{FF2B5EF4-FFF2-40B4-BE49-F238E27FC236}">
                <a16:creationId xmlns:a16="http://schemas.microsoft.com/office/drawing/2014/main" id="{122B7F6E-A98F-4DFE-B642-347961E71F21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5427321" y="-807029"/>
            <a:ext cx="487363" cy="487362"/>
          </a:xfrm>
          <a:prstGeom prst="rect">
            <a:avLst/>
          </a:prstGeom>
        </p:spPr>
      </p:pic>
      <p:pic>
        <p:nvPicPr>
          <p:cNvPr id="37" name="zapsplat_cartoon_knocking_mallet_x4_12664">
            <a:hlinkClick r:id="" action="ppaction://media"/>
            <a:extLst>
              <a:ext uri="{FF2B5EF4-FFF2-40B4-BE49-F238E27FC236}">
                <a16:creationId xmlns:a16="http://schemas.microsoft.com/office/drawing/2014/main" id="{AD724256-389F-470E-B609-4C29ED908851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3402395" y="-807029"/>
            <a:ext cx="487363" cy="487363"/>
          </a:xfrm>
          <a:prstGeom prst="rect">
            <a:avLst/>
          </a:prstGeom>
        </p:spPr>
      </p:pic>
      <p:sp>
        <p:nvSpPr>
          <p:cNvPr id="2" name="مستطيل 1">
            <a:extLst>
              <a:ext uri="{FF2B5EF4-FFF2-40B4-BE49-F238E27FC236}">
                <a16:creationId xmlns:a16="http://schemas.microsoft.com/office/drawing/2014/main" id="{0443AECD-122C-4D34-B73A-716F833007E5}"/>
              </a:ext>
            </a:extLst>
          </p:cNvPr>
          <p:cNvSpPr/>
          <p:nvPr/>
        </p:nvSpPr>
        <p:spPr>
          <a:xfrm>
            <a:off x="12604830" y="1539433"/>
            <a:ext cx="1331089" cy="1889567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cs typeface="(AH) Manal Black" pitchFamily="2" charset="-78"/>
              </a:rPr>
              <a:t>يمكن تكرار الشريحة أو حذفها لتعديل عدد أدوار البرج</a:t>
            </a:r>
            <a:endParaRPr lang="ar-EG" dirty="0">
              <a:cs typeface="(AH) Manal Black" pitchFamily="2" charset="-78"/>
            </a:endParaRPr>
          </a:p>
        </p:txBody>
      </p: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E6BB0C64-BC8C-4B50-A937-6DA2EB1831CD}"/>
              </a:ext>
            </a:extLst>
          </p:cNvPr>
          <p:cNvSpPr txBox="1"/>
          <p:nvPr/>
        </p:nvSpPr>
        <p:spPr>
          <a:xfrm>
            <a:off x="12604829" y="1183837"/>
            <a:ext cx="1331089" cy="2462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000" dirty="0">
                <a:cs typeface="(AH) Manal Black" pitchFamily="2" charset="-78"/>
              </a:rPr>
              <a:t>تعليمات الاستخدام</a:t>
            </a:r>
            <a:endParaRPr lang="ar-EG" sz="1000" dirty="0">
              <a:cs typeface="(AH) Manal Black" pitchFamily="2" charset="-78"/>
            </a:endParaRPr>
          </a:p>
        </p:txBody>
      </p:sp>
      <p:sp>
        <p:nvSpPr>
          <p:cNvPr id="34" name="مربع نص 24">
            <a:extLst>
              <a:ext uri="{FF2B5EF4-FFF2-40B4-BE49-F238E27FC236}">
                <a16:creationId xmlns:a16="http://schemas.microsoft.com/office/drawing/2014/main" id="{809CE8F5-B7F7-4F30-AA6D-F9485EB17CEB}"/>
              </a:ext>
            </a:extLst>
          </p:cNvPr>
          <p:cNvSpPr txBox="1"/>
          <p:nvPr/>
        </p:nvSpPr>
        <p:spPr>
          <a:xfrm>
            <a:off x="999026" y="5459979"/>
            <a:ext cx="3242621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3200" b="1" dirty="0">
                <a:solidFill>
                  <a:schemeClr val="bg1"/>
                </a:solidFill>
                <a:latin typeface="Calibri" panose="020F0502020204030204" pitchFamily="34" charset="0"/>
                <a:ea typeface="Harmattan" panose="01000503000000020003" pitchFamily="2" charset="-78"/>
                <a:cs typeface="Calibri" panose="020F0502020204030204" pitchFamily="34" charset="0"/>
              </a:rPr>
              <a:t>اختر</a:t>
            </a:r>
          </a:p>
          <a:p>
            <a:pPr algn="ctr"/>
            <a:r>
              <a:rPr lang="ar-SA" sz="3200" b="1" dirty="0">
                <a:solidFill>
                  <a:schemeClr val="bg1"/>
                </a:solidFill>
                <a:latin typeface="Calibri" panose="020F0502020204030204" pitchFamily="34" charset="0"/>
                <a:ea typeface="Harmattan" panose="01000503000000020003" pitchFamily="2" charset="-78"/>
                <a:cs typeface="Calibri" panose="020F0502020204030204" pitchFamily="34" charset="0"/>
              </a:rPr>
              <a:t> الإجابة الصحيحة</a:t>
            </a:r>
            <a:endParaRPr lang="ar-EG" sz="3200" b="1" dirty="0">
              <a:solidFill>
                <a:schemeClr val="bg1"/>
              </a:solidFill>
              <a:latin typeface="Calibri" panose="020F0502020204030204" pitchFamily="34" charset="0"/>
              <a:ea typeface="Harmattan" panose="01000503000000020003" pitchFamily="2" charset="-78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76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2755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59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47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89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528" fill="hold" nodeType="withEffect">
                                  <p:stCondLst>
                                    <p:cond delay="78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rr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57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488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34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audio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  <p:audio>
              <p:cMediaNode vol="15854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</p:childTnLst>
        </p:cTn>
      </p:par>
    </p:tnLst>
    <p:bldLst>
      <p:bldP spid="22" grpId="0"/>
      <p:bldP spid="29" grpId="0" animBg="1"/>
      <p:bldP spid="30" grpId="0" animBg="1"/>
      <p:bldP spid="31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0001-2923">
            <a:hlinkClick r:id="" action="ppaction://media"/>
            <a:extLst>
              <a:ext uri="{FF2B5EF4-FFF2-40B4-BE49-F238E27FC236}">
                <a16:creationId xmlns:a16="http://schemas.microsoft.com/office/drawing/2014/main" id="{94FD9C3C-F8AE-4916-A7CC-921FCE5D9A28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2852"/>
                </p14:media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5" name="مستطيل 34">
            <a:extLst>
              <a:ext uri="{FF2B5EF4-FFF2-40B4-BE49-F238E27FC236}">
                <a16:creationId xmlns:a16="http://schemas.microsoft.com/office/drawing/2014/main" id="{7C285EB9-9849-4DCF-B7EC-469177874C31}"/>
              </a:ext>
            </a:extLst>
          </p:cNvPr>
          <p:cNvSpPr/>
          <p:nvPr/>
        </p:nvSpPr>
        <p:spPr>
          <a:xfrm>
            <a:off x="0" y="-17267"/>
            <a:ext cx="12191999" cy="6858000"/>
          </a:xfrm>
          <a:prstGeom prst="rect">
            <a:avLst/>
          </a:prstGeom>
          <a:solidFill>
            <a:schemeClr val="accent1">
              <a:alpha val="0"/>
            </a:schemeClr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EG">
              <a:cs typeface="(AH) Manal Black" pitchFamily="2" charset="-78"/>
            </a:endParaRPr>
          </a:p>
        </p:txBody>
      </p:sp>
      <p:pic>
        <p:nvPicPr>
          <p:cNvPr id="63" name="صورة 62">
            <a:hlinkClick r:id="" action="ppaction://hlinkshowjump?jump=endshow" highlightClick="1"/>
            <a:hlinkHover r:id="" action="ppaction://noaction" highlightClick="1">
              <a:snd r:embed="rId15" name="click.wav"/>
            </a:hlinkHover>
            <a:extLst>
              <a:ext uri="{FF2B5EF4-FFF2-40B4-BE49-F238E27FC236}">
                <a16:creationId xmlns:a16="http://schemas.microsoft.com/office/drawing/2014/main" id="{220EA72E-4B16-419D-B661-7138B11FD785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08342" y="273584"/>
            <a:ext cx="761569" cy="628737"/>
          </a:xfrm>
          <a:prstGeom prst="rect">
            <a:avLst/>
          </a:prstGeom>
        </p:spPr>
      </p:pic>
      <p:grpSp>
        <p:nvGrpSpPr>
          <p:cNvPr id="67" name="مجموعة 66">
            <a:extLst>
              <a:ext uri="{FF2B5EF4-FFF2-40B4-BE49-F238E27FC236}">
                <a16:creationId xmlns:a16="http://schemas.microsoft.com/office/drawing/2014/main" id="{A0A7BC4D-902B-4879-9E69-B2F8A73734F5}"/>
              </a:ext>
            </a:extLst>
          </p:cNvPr>
          <p:cNvGrpSpPr/>
          <p:nvPr/>
        </p:nvGrpSpPr>
        <p:grpSpPr>
          <a:xfrm>
            <a:off x="5751171" y="1266918"/>
            <a:ext cx="5073027" cy="3766075"/>
            <a:chOff x="6465098" y="1174318"/>
            <a:chExt cx="5073027" cy="3766075"/>
          </a:xfrm>
        </p:grpSpPr>
        <p:grpSp>
          <p:nvGrpSpPr>
            <p:cNvPr id="64" name="مجموعة 63">
              <a:extLst>
                <a:ext uri="{FF2B5EF4-FFF2-40B4-BE49-F238E27FC236}">
                  <a16:creationId xmlns:a16="http://schemas.microsoft.com/office/drawing/2014/main" id="{34BC70ED-A94E-4B48-A39E-B2622EA6156F}"/>
                </a:ext>
              </a:extLst>
            </p:cNvPr>
            <p:cNvGrpSpPr/>
            <p:nvPr/>
          </p:nvGrpSpPr>
          <p:grpSpPr>
            <a:xfrm>
              <a:off x="6465098" y="2519510"/>
              <a:ext cx="5073027" cy="2420883"/>
              <a:chOff x="6465098" y="2519510"/>
              <a:chExt cx="5073027" cy="2420883"/>
            </a:xfrm>
          </p:grpSpPr>
          <p:pic>
            <p:nvPicPr>
              <p:cNvPr id="59" name="صورة 58" descr="صورة تحتوي على صورة ظلية, غروب الشمس&#10;&#10;تم إنشاء الوصف تلقائياً">
                <a:extLst>
                  <a:ext uri="{FF2B5EF4-FFF2-40B4-BE49-F238E27FC236}">
                    <a16:creationId xmlns:a16="http://schemas.microsoft.com/office/drawing/2014/main" id="{450084CD-F73E-4F80-A573-9BF69767CF1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6465098" y="3155183"/>
                <a:ext cx="5073027" cy="1785210"/>
              </a:xfrm>
              <a:prstGeom prst="rect">
                <a:avLst/>
              </a:prstGeom>
            </p:spPr>
          </p:pic>
          <p:pic>
            <p:nvPicPr>
              <p:cNvPr id="39" name="صورة 38">
                <a:extLst>
                  <a:ext uri="{FF2B5EF4-FFF2-40B4-BE49-F238E27FC236}">
                    <a16:creationId xmlns:a16="http://schemas.microsoft.com/office/drawing/2014/main" id="{04F13ED2-8878-4C35-9A28-E11AC407FF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8728880" y="2519510"/>
                <a:ext cx="2341149" cy="1729258"/>
              </a:xfrm>
              <a:prstGeom prst="rect">
                <a:avLst/>
              </a:prstGeom>
            </p:spPr>
          </p:pic>
          <p:pic>
            <p:nvPicPr>
              <p:cNvPr id="6" name="صورة 5">
                <a:extLst>
                  <a:ext uri="{FF2B5EF4-FFF2-40B4-BE49-F238E27FC236}">
                    <a16:creationId xmlns:a16="http://schemas.microsoft.com/office/drawing/2014/main" id="{6979BCEF-3E09-4BD0-971C-E720253807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7005396" y="2722056"/>
                <a:ext cx="2145796" cy="1584963"/>
              </a:xfrm>
              <a:prstGeom prst="rect">
                <a:avLst/>
              </a:prstGeom>
            </p:spPr>
          </p:pic>
          <p:pic>
            <p:nvPicPr>
              <p:cNvPr id="11" name="صورة 10">
                <a:extLst>
                  <a:ext uri="{FF2B5EF4-FFF2-40B4-BE49-F238E27FC236}">
                    <a16:creationId xmlns:a16="http://schemas.microsoft.com/office/drawing/2014/main" id="{08CCDAAA-7D43-4745-B5F5-99363EB5F85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8588607" y="2826096"/>
                <a:ext cx="826010" cy="1411227"/>
              </a:xfrm>
              <a:prstGeom prst="rect">
                <a:avLst/>
              </a:prstGeom>
            </p:spPr>
          </p:pic>
          <p:pic>
            <p:nvPicPr>
              <p:cNvPr id="12" name="صورة 11">
                <a:extLst>
                  <a:ext uri="{FF2B5EF4-FFF2-40B4-BE49-F238E27FC236}">
                    <a16:creationId xmlns:a16="http://schemas.microsoft.com/office/drawing/2014/main" id="{7B79F59A-DA05-43CC-B2FB-2E6A7E2918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 rot="18000000">
                <a:off x="8984081" y="3735137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13" name="صورة 12">
                <a:extLst>
                  <a:ext uri="{FF2B5EF4-FFF2-40B4-BE49-F238E27FC236}">
                    <a16:creationId xmlns:a16="http://schemas.microsoft.com/office/drawing/2014/main" id="{4D77AD7F-2132-4222-9E77-608A8D82E2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 rot="2632733">
                <a:off x="8585826" y="3621872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14" name="صورة 13">
                <a:extLst>
                  <a:ext uri="{FF2B5EF4-FFF2-40B4-BE49-F238E27FC236}">
                    <a16:creationId xmlns:a16="http://schemas.microsoft.com/office/drawing/2014/main" id="{3CE57F3B-D06C-467C-A4C4-92F8E0D4D22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 rot="2632733">
                <a:off x="8853975" y="3866127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15" name="صورة 14">
                <a:extLst>
                  <a:ext uri="{FF2B5EF4-FFF2-40B4-BE49-F238E27FC236}">
                    <a16:creationId xmlns:a16="http://schemas.microsoft.com/office/drawing/2014/main" id="{76ECEFE8-CE19-4DA4-ABFF-3EB0FC5E8A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 rot="4550352">
                <a:off x="8423482" y="3858875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16" name="صورة 15">
                <a:extLst>
                  <a:ext uri="{FF2B5EF4-FFF2-40B4-BE49-F238E27FC236}">
                    <a16:creationId xmlns:a16="http://schemas.microsoft.com/office/drawing/2014/main" id="{9F457C30-9C7A-4910-8892-0EF4E68D270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 rot="4021052">
                <a:off x="9311116" y="3823249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29" name="صورة 28">
                <a:extLst>
                  <a:ext uri="{FF2B5EF4-FFF2-40B4-BE49-F238E27FC236}">
                    <a16:creationId xmlns:a16="http://schemas.microsoft.com/office/drawing/2014/main" id="{3334F708-B567-4181-AC9B-5F43FBA081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 rot="3981890">
                <a:off x="9625234" y="2828111"/>
                <a:ext cx="1152146" cy="2051308"/>
              </a:xfrm>
              <a:prstGeom prst="rect">
                <a:avLst/>
              </a:prstGeom>
            </p:spPr>
          </p:pic>
          <p:pic>
            <p:nvPicPr>
              <p:cNvPr id="45" name="صورة 44">
                <a:extLst>
                  <a:ext uri="{FF2B5EF4-FFF2-40B4-BE49-F238E27FC236}">
                    <a16:creationId xmlns:a16="http://schemas.microsoft.com/office/drawing/2014/main" id="{5B460325-D368-4C8F-BC32-81EA116469D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 rot="21396276">
                <a:off x="8338339" y="3621872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46" name="صورة 45">
                <a:extLst>
                  <a:ext uri="{FF2B5EF4-FFF2-40B4-BE49-F238E27FC236}">
                    <a16:creationId xmlns:a16="http://schemas.microsoft.com/office/drawing/2014/main" id="{11CEAC37-4CA2-416E-B95A-498DF3707F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 rot="3057085">
                <a:off x="8098666" y="3794636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47" name="صورة 46">
                <a:extLst>
                  <a:ext uri="{FF2B5EF4-FFF2-40B4-BE49-F238E27FC236}">
                    <a16:creationId xmlns:a16="http://schemas.microsoft.com/office/drawing/2014/main" id="{0B1F9637-1A26-48E2-BB83-97AF30BC17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 rot="17280002">
                <a:off x="7815963" y="3794636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48" name="صورة 47">
                <a:extLst>
                  <a:ext uri="{FF2B5EF4-FFF2-40B4-BE49-F238E27FC236}">
                    <a16:creationId xmlns:a16="http://schemas.microsoft.com/office/drawing/2014/main" id="{F28CA2D8-BD7C-4CD6-A08C-6CA61E9A06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 rot="17280002">
                <a:off x="7541827" y="3937886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49" name="صورة 48">
                <a:extLst>
                  <a:ext uri="{FF2B5EF4-FFF2-40B4-BE49-F238E27FC236}">
                    <a16:creationId xmlns:a16="http://schemas.microsoft.com/office/drawing/2014/main" id="{BB1A562B-A523-48D3-BA13-D2249EBDF54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 rot="21172969">
                <a:off x="7703434" y="3960736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50" name="صورة 49">
                <a:extLst>
                  <a:ext uri="{FF2B5EF4-FFF2-40B4-BE49-F238E27FC236}">
                    <a16:creationId xmlns:a16="http://schemas.microsoft.com/office/drawing/2014/main" id="{78DB10ED-DCE7-41DC-8B45-33F8C363B5F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 rot="4405073">
                <a:off x="8574834" y="4001267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51" name="صورة 50">
                <a:extLst>
                  <a:ext uri="{FF2B5EF4-FFF2-40B4-BE49-F238E27FC236}">
                    <a16:creationId xmlns:a16="http://schemas.microsoft.com/office/drawing/2014/main" id="{DCEA2C6E-7A75-4E54-BE9A-3747BC2775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 rot="18188924">
                <a:off x="9691498" y="3959998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52" name="صورة 51">
                <a:extLst>
                  <a:ext uri="{FF2B5EF4-FFF2-40B4-BE49-F238E27FC236}">
                    <a16:creationId xmlns:a16="http://schemas.microsoft.com/office/drawing/2014/main" id="{0535BA37-4CF9-4EDD-9F99-21A50218450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 rot="4405073">
                <a:off x="8132733" y="4015516"/>
                <a:ext cx="393193" cy="530353"/>
              </a:xfrm>
              <a:prstGeom prst="rect">
                <a:avLst/>
              </a:prstGeom>
            </p:spPr>
          </p:pic>
          <p:pic>
            <p:nvPicPr>
              <p:cNvPr id="18" name="صورة 17">
                <a:extLst>
                  <a:ext uri="{FF2B5EF4-FFF2-40B4-BE49-F238E27FC236}">
                    <a16:creationId xmlns:a16="http://schemas.microsoft.com/office/drawing/2014/main" id="{81293606-69EA-4266-85AF-8537632BDF7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209463" y="2564341"/>
                <a:ext cx="839746" cy="1154023"/>
              </a:xfrm>
              <a:prstGeom prst="rect">
                <a:avLst/>
              </a:prstGeom>
            </p:spPr>
          </p:pic>
        </p:grpSp>
        <p:pic>
          <p:nvPicPr>
            <p:cNvPr id="66" name="صورة 65">
              <a:extLst>
                <a:ext uri="{FF2B5EF4-FFF2-40B4-BE49-F238E27FC236}">
                  <a16:creationId xmlns:a16="http://schemas.microsoft.com/office/drawing/2014/main" id="{09E15049-BE51-48F7-8897-C7152EBDF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 rot="150994">
              <a:off x="8417506" y="1174318"/>
              <a:ext cx="2877318" cy="1594107"/>
            </a:xfrm>
            <a:prstGeom prst="rect">
              <a:avLst/>
            </a:prstGeom>
          </p:spPr>
        </p:pic>
      </p:grpSp>
      <p:pic>
        <p:nvPicPr>
          <p:cNvPr id="68" name="mixkit-successful-horns-fanfare-722">
            <a:hlinkClick r:id="" action="ppaction://media"/>
            <a:extLst>
              <a:ext uri="{FF2B5EF4-FFF2-40B4-BE49-F238E27FC236}">
                <a16:creationId xmlns:a16="http://schemas.microsoft.com/office/drawing/2014/main" id="{A7884164-9A3E-435E-92B8-018614A3950E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58354" y="-914513"/>
            <a:ext cx="487363" cy="487363"/>
          </a:xfrm>
          <a:prstGeom prst="rect">
            <a:avLst/>
          </a:prstGeom>
        </p:spPr>
      </p:pic>
      <p:pic>
        <p:nvPicPr>
          <p:cNvPr id="69" name="mixkit-fantasy-game-success-notification-270">
            <a:hlinkClick r:id="" action="ppaction://media"/>
            <a:extLst>
              <a:ext uri="{FF2B5EF4-FFF2-40B4-BE49-F238E27FC236}">
                <a16:creationId xmlns:a16="http://schemas.microsoft.com/office/drawing/2014/main" id="{BCA312D5-3BD1-42A6-8A2C-29FED0650F2A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1597069" y="-914513"/>
            <a:ext cx="487363" cy="487363"/>
          </a:xfrm>
          <a:prstGeom prst="rect">
            <a:avLst/>
          </a:prstGeom>
        </p:spPr>
      </p:pic>
      <p:pic>
        <p:nvPicPr>
          <p:cNvPr id="70" name="mixkit-clapping-fast-480">
            <a:hlinkClick r:id="" action="ppaction://media"/>
            <a:extLst>
              <a:ext uri="{FF2B5EF4-FFF2-40B4-BE49-F238E27FC236}">
                <a16:creationId xmlns:a16="http://schemas.microsoft.com/office/drawing/2014/main" id="{003C49E2-5530-4A88-AE15-1DE96AC0CB32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3302467" y="-914513"/>
            <a:ext cx="487363" cy="487362"/>
          </a:xfrm>
          <a:prstGeom prst="rect">
            <a:avLst/>
          </a:prstGeom>
        </p:spPr>
      </p:pic>
      <p:pic>
        <p:nvPicPr>
          <p:cNvPr id="71" name="mixkit-fantasy-game-success-notification-270">
            <a:hlinkClick r:id="" action="ppaction://media"/>
            <a:extLst>
              <a:ext uri="{FF2B5EF4-FFF2-40B4-BE49-F238E27FC236}">
                <a16:creationId xmlns:a16="http://schemas.microsoft.com/office/drawing/2014/main" id="{40BA7A64-52CA-4380-9CEB-C9E943110239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4933482" y="-914513"/>
            <a:ext cx="487362" cy="487362"/>
          </a:xfrm>
          <a:prstGeom prst="rect">
            <a:avLst/>
          </a:prstGeom>
        </p:spPr>
      </p:pic>
      <p:pic>
        <p:nvPicPr>
          <p:cNvPr id="72" name="mixkit-cartoon-positive-sound-2255">
            <a:hlinkClick r:id="" action="ppaction://media"/>
            <a:extLst>
              <a:ext uri="{FF2B5EF4-FFF2-40B4-BE49-F238E27FC236}">
                <a16:creationId xmlns:a16="http://schemas.microsoft.com/office/drawing/2014/main" id="{4E97E96F-C130-4590-9298-2DBE40F4C3F6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6477309" y="-868479"/>
            <a:ext cx="487362" cy="487363"/>
          </a:xfrm>
          <a:prstGeom prst="rect">
            <a:avLst/>
          </a:prstGeom>
        </p:spPr>
      </p:pic>
      <p:pic>
        <p:nvPicPr>
          <p:cNvPr id="73" name="zapsplat_cartoon_voice_funny_gibberish_worried_scared_19920">
            <a:hlinkClick r:id="" action="ppaction://media"/>
            <a:extLst>
              <a:ext uri="{FF2B5EF4-FFF2-40B4-BE49-F238E27FC236}">
                <a16:creationId xmlns:a16="http://schemas.microsoft.com/office/drawing/2014/main" id="{8D98AFE0-3F8E-4E01-84E6-F5F3DBD48CBA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4"/>
          <a:stretch>
            <a:fillRect/>
          </a:stretch>
        </p:blipFill>
        <p:spPr>
          <a:xfrm>
            <a:off x="7815498" y="-901191"/>
            <a:ext cx="487363" cy="487363"/>
          </a:xfrm>
          <a:prstGeom prst="rect">
            <a:avLst/>
          </a:prstGeom>
        </p:spPr>
      </p:pic>
      <p:sp>
        <p:nvSpPr>
          <p:cNvPr id="74" name="مربع نص 73">
            <a:extLst>
              <a:ext uri="{FF2B5EF4-FFF2-40B4-BE49-F238E27FC236}">
                <a16:creationId xmlns:a16="http://schemas.microsoft.com/office/drawing/2014/main" id="{DC885BD8-9C50-48AC-900E-5BDFEBCF9017}"/>
              </a:ext>
            </a:extLst>
          </p:cNvPr>
          <p:cNvSpPr txBox="1"/>
          <p:nvPr/>
        </p:nvSpPr>
        <p:spPr>
          <a:xfrm>
            <a:off x="6343869" y="5021874"/>
            <a:ext cx="3985549" cy="175432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AE" sz="3600" b="1" dirty="0">
                <a:solidFill>
                  <a:srgbClr val="590A43"/>
                </a:solidFill>
                <a:highlight>
                  <a:srgbClr val="FFFF00"/>
                </a:highlight>
                <a:latin typeface="Tajawal Black" panose="00000500000000000000" pitchFamily="2" charset="-78"/>
                <a:cs typeface="(AH) Manal Black" pitchFamily="2" charset="-78"/>
              </a:rPr>
              <a:t>مبروووووك</a:t>
            </a:r>
          </a:p>
          <a:p>
            <a:pPr algn="ctr"/>
            <a:r>
              <a:rPr lang="ar-AE" sz="3600" b="1" dirty="0">
                <a:solidFill>
                  <a:srgbClr val="590A43"/>
                </a:solidFill>
                <a:highlight>
                  <a:srgbClr val="FFFF00"/>
                </a:highlight>
                <a:latin typeface="Tajawal Black" panose="00000500000000000000" pitchFamily="2" charset="-78"/>
                <a:cs typeface="(AH) Manal Black" pitchFamily="2" charset="-78"/>
              </a:rPr>
              <a:t>وصلتوا لأعلى البرج وحصلتوا على الكنز...</a:t>
            </a:r>
            <a:endParaRPr lang="ar-EG" sz="3600" b="1" dirty="0">
              <a:solidFill>
                <a:srgbClr val="590A43"/>
              </a:solidFill>
              <a:highlight>
                <a:srgbClr val="FFFF00"/>
              </a:highlight>
              <a:latin typeface="Tajawal Black" panose="00000500000000000000" pitchFamily="2" charset="-78"/>
              <a:cs typeface="(AH) Manal Black" pitchFamily="2" charset="-78"/>
            </a:endParaRPr>
          </a:p>
        </p:txBody>
      </p:sp>
      <p:sp>
        <p:nvSpPr>
          <p:cNvPr id="33" name="مستطيل 32">
            <a:extLst>
              <a:ext uri="{FF2B5EF4-FFF2-40B4-BE49-F238E27FC236}">
                <a16:creationId xmlns:a16="http://schemas.microsoft.com/office/drawing/2014/main" id="{33205303-3D35-443F-A406-3BFAA6870839}"/>
              </a:ext>
            </a:extLst>
          </p:cNvPr>
          <p:cNvSpPr/>
          <p:nvPr/>
        </p:nvSpPr>
        <p:spPr>
          <a:xfrm>
            <a:off x="12604830" y="1539433"/>
            <a:ext cx="1331089" cy="967843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SA" dirty="0">
                <a:cs typeface="(AH) Manal Black" pitchFamily="2" charset="-78"/>
              </a:rPr>
              <a:t>لا تحذف هذه الشريحة</a:t>
            </a:r>
            <a:endParaRPr lang="ar-EG" dirty="0">
              <a:cs typeface="(AH) Manal Black" pitchFamily="2" charset="-78"/>
            </a:endParaRP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352FFD66-3A38-49C8-8AA3-6EFDF503D0A9}"/>
              </a:ext>
            </a:extLst>
          </p:cNvPr>
          <p:cNvSpPr txBox="1"/>
          <p:nvPr/>
        </p:nvSpPr>
        <p:spPr>
          <a:xfrm>
            <a:off x="12604830" y="1293212"/>
            <a:ext cx="1331089" cy="24622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ar-SA" sz="1000" dirty="0">
                <a:cs typeface="(AH) Manal Black" pitchFamily="2" charset="-78"/>
              </a:rPr>
              <a:t>تعليمات الاستخدام</a:t>
            </a:r>
            <a:endParaRPr lang="ar-EG" sz="1000" dirty="0">
              <a:cs typeface="(AH) Manal Black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54442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894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8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000" fill="hold"/>
                                        <p:tgtEl>
                                          <p:spTgt spid="6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3157" fill="hold"/>
                                        <p:tgtEl>
                                          <p:spTgt spid="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4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459" fill="hold"/>
                                        <p:tgtEl>
                                          <p:spTgt spid="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31" presetClass="entr" presetSubtype="0" fill="hold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" presetClass="mediacall" presetSubtype="0" fill="hold" nodeType="withEffect">
                                  <p:stCondLst>
                                    <p:cond delay="151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939" fill="hold"/>
                                        <p:tgtEl>
                                          <p:spTgt spid="7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126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184" fill="hold"/>
                                        <p:tgtEl>
                                          <p:spTgt spid="7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grpId="0" nodeType="withEffect">
                                  <p:stCondLst>
                                    <p:cond delay="151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29" fill="hold" display="0">
                  <p:stCondLst>
                    <p:cond delay="indefinite"/>
                  </p:stCondLst>
                </p:cTn>
                <p:tgtEl>
                  <p:spTgt spid="17"/>
                </p:tgtEl>
              </p:cMediaNode>
            </p:video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8"/>
                </p:tgtEl>
              </p:cMediaNode>
            </p:audio>
            <p:audio>
              <p:cMediaNode vol="80000" showWhenStopped="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9"/>
                </p:tgtEl>
              </p:cMediaNode>
            </p:audio>
            <p:audio>
              <p:cMediaNode vol="80000" showWhenStopped="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0"/>
                </p:tgtEl>
              </p:cMediaNode>
            </p:audio>
            <p:audio>
              <p:cMediaNode vol="80000" showWhenStopped="0">
                <p:cTn id="3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1"/>
                </p:tgtEl>
              </p:cMediaNode>
            </p:audio>
            <p:audio>
              <p:cMediaNode vol="67073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"/>
                </p:tgtEl>
              </p:cMediaNode>
            </p:audio>
            <p:audio>
              <p:cMediaNode vol="43902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3"/>
                </p:tgtEl>
              </p:cMediaNode>
            </p:audio>
          </p:childTnLst>
        </p:cTn>
      </p:par>
    </p:tnLst>
    <p:bldLst>
      <p:bldP spid="74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ext, whiteboard&#10;&#10;Description automatically generated">
            <a:extLst>
              <a:ext uri="{FF2B5EF4-FFF2-40B4-BE49-F238E27FC236}">
                <a16:creationId xmlns:a16="http://schemas.microsoft.com/office/drawing/2014/main" id="{A0E78060-FE52-450D-85A5-D4B307E41F1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08" name="Freeform 12"/>
          <p:cNvSpPr>
            <a:spLocks/>
          </p:cNvSpPr>
          <p:nvPr/>
        </p:nvSpPr>
        <p:spPr bwMode="auto">
          <a:xfrm>
            <a:off x="3862918" y="3087159"/>
            <a:ext cx="550333" cy="211667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6" name="Freeform 21">
            <a:extLst>
              <a:ext uri="{FF2B5EF4-FFF2-40B4-BE49-F238E27FC236}">
                <a16:creationId xmlns:a16="http://schemas.microsoft.com/office/drawing/2014/main" id="{0DCEDA43-A2AD-473F-A615-519A4C8C62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851" y="693888"/>
            <a:ext cx="2317393" cy="263525"/>
          </a:xfrm>
          <a:custGeom>
            <a:avLst/>
            <a:gdLst>
              <a:gd name="T0" fmla="*/ 2147483646 w 6744"/>
              <a:gd name="T1" fmla="*/ 2147483646 h 734"/>
              <a:gd name="T2" fmla="*/ 0 w 6744"/>
              <a:gd name="T3" fmla="*/ 2147483646 h 734"/>
              <a:gd name="T4" fmla="*/ 0 w 6744"/>
              <a:gd name="T5" fmla="*/ 0 h 734"/>
              <a:gd name="T6" fmla="*/ 2147483646 w 6744"/>
              <a:gd name="T7" fmla="*/ 0 h 734"/>
              <a:gd name="T8" fmla="*/ 2147483646 w 6744"/>
              <a:gd name="T9" fmla="*/ 2147483646 h 73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6744" h="734">
                <a:moveTo>
                  <a:pt x="6743" y="733"/>
                </a:moveTo>
                <a:lnTo>
                  <a:pt x="0" y="733"/>
                </a:lnTo>
                <a:lnTo>
                  <a:pt x="0" y="0"/>
                </a:lnTo>
                <a:lnTo>
                  <a:pt x="6743" y="0"/>
                </a:lnTo>
                <a:lnTo>
                  <a:pt x="6743" y="733"/>
                </a:lnTo>
              </a:path>
            </a:pathLst>
          </a:custGeom>
          <a:solidFill>
            <a:srgbClr val="6B032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AE"/>
          </a:p>
        </p:txBody>
      </p:sp>
      <p:sp>
        <p:nvSpPr>
          <p:cNvPr id="8" name="Freeform 22">
            <a:extLst>
              <a:ext uri="{FF2B5EF4-FFF2-40B4-BE49-F238E27FC236}">
                <a16:creationId xmlns:a16="http://schemas.microsoft.com/office/drawing/2014/main" id="{6863014C-9BAE-4C65-823E-C0B5A46A26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909829" y="-83360"/>
            <a:ext cx="1633845" cy="1711325"/>
          </a:xfrm>
          <a:custGeom>
            <a:avLst/>
            <a:gdLst>
              <a:gd name="T0" fmla="*/ 2147483646 w 4753"/>
              <a:gd name="T1" fmla="*/ 2147483646 h 4753"/>
              <a:gd name="T2" fmla="*/ 2147483646 w 4753"/>
              <a:gd name="T3" fmla="*/ 2147483646 h 4753"/>
              <a:gd name="T4" fmla="*/ 2147483646 w 4753"/>
              <a:gd name="T5" fmla="*/ 0 h 4753"/>
              <a:gd name="T6" fmla="*/ 0 w 4753"/>
              <a:gd name="T7" fmla="*/ 2147483646 h 4753"/>
              <a:gd name="T8" fmla="*/ 2147483646 w 4753"/>
              <a:gd name="T9" fmla="*/ 2147483646 h 47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53" h="4753">
                <a:moveTo>
                  <a:pt x="2388" y="4752"/>
                </a:moveTo>
                <a:cubicBezTo>
                  <a:pt x="3688" y="4752"/>
                  <a:pt x="4752" y="3688"/>
                  <a:pt x="4752" y="2363"/>
                </a:cubicBezTo>
                <a:cubicBezTo>
                  <a:pt x="4752" y="1063"/>
                  <a:pt x="3688" y="0"/>
                  <a:pt x="2388" y="0"/>
                </a:cubicBezTo>
                <a:cubicBezTo>
                  <a:pt x="1063" y="0"/>
                  <a:pt x="0" y="1063"/>
                  <a:pt x="0" y="2363"/>
                </a:cubicBezTo>
                <a:cubicBezTo>
                  <a:pt x="0" y="3688"/>
                  <a:pt x="1063" y="4752"/>
                  <a:pt x="2388" y="4752"/>
                </a:cubicBezTo>
              </a:path>
            </a:pathLst>
          </a:custGeom>
          <a:solidFill>
            <a:srgbClr val="6B032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AE"/>
          </a:p>
        </p:txBody>
      </p:sp>
      <p:sp>
        <p:nvSpPr>
          <p:cNvPr id="9" name="Freeform 23">
            <a:extLst>
              <a:ext uri="{FF2B5EF4-FFF2-40B4-BE49-F238E27FC236}">
                <a16:creationId xmlns:a16="http://schemas.microsoft.com/office/drawing/2014/main" id="{EAA3B5CC-9DC7-4058-9391-D28C780064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26721" y="67103"/>
            <a:ext cx="1423174" cy="1497012"/>
          </a:xfrm>
          <a:custGeom>
            <a:avLst/>
            <a:gdLst>
              <a:gd name="T0" fmla="*/ 2147483646 w 4142"/>
              <a:gd name="T1" fmla="*/ 0 h 4160"/>
              <a:gd name="T2" fmla="*/ 2147483646 w 4142"/>
              <a:gd name="T3" fmla="*/ 2147483646 h 4160"/>
              <a:gd name="T4" fmla="*/ 2147483646 w 4142"/>
              <a:gd name="T5" fmla="*/ 2147483646 h 4160"/>
              <a:gd name="T6" fmla="*/ 0 w 4142"/>
              <a:gd name="T7" fmla="*/ 2147483646 h 4160"/>
              <a:gd name="T8" fmla="*/ 2147483646 w 4142"/>
              <a:gd name="T9" fmla="*/ 0 h 41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142" h="4160">
                <a:moveTo>
                  <a:pt x="2081" y="0"/>
                </a:moveTo>
                <a:cubicBezTo>
                  <a:pt x="3218" y="0"/>
                  <a:pt x="4141" y="945"/>
                  <a:pt x="4141" y="2078"/>
                </a:cubicBezTo>
                <a:cubicBezTo>
                  <a:pt x="4141" y="3237"/>
                  <a:pt x="3218" y="4159"/>
                  <a:pt x="2081" y="4159"/>
                </a:cubicBezTo>
                <a:cubicBezTo>
                  <a:pt x="922" y="4159"/>
                  <a:pt x="0" y="3237"/>
                  <a:pt x="0" y="2078"/>
                </a:cubicBezTo>
                <a:cubicBezTo>
                  <a:pt x="0" y="945"/>
                  <a:pt x="922" y="0"/>
                  <a:pt x="2081" y="0"/>
                </a:cubicBezTo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D7E6F4"/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AE"/>
          </a:p>
        </p:txBody>
      </p:sp>
      <p:sp>
        <p:nvSpPr>
          <p:cNvPr id="11" name="Text Box 24">
            <a:extLst>
              <a:ext uri="{FF2B5EF4-FFF2-40B4-BE49-F238E27FC236}">
                <a16:creationId xmlns:a16="http://schemas.microsoft.com/office/drawing/2014/main" id="{61861B2A-133A-47E5-B150-0361935070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8567" y="135748"/>
            <a:ext cx="1521689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21744" rIns="50760" bIns="50760" anchor="ctr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>
              <a:lnSpc>
                <a:spcPct val="98000"/>
              </a:lnSpc>
              <a:spcBef>
                <a:spcPct val="0"/>
              </a:spcBef>
            </a:pPr>
            <a:r>
              <a:rPr lang="ar-AE" altLang="ar-AE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Farah" charset="0"/>
              </a:rPr>
              <a:t>الاثراء</a:t>
            </a:r>
            <a:endParaRPr lang="en-US" altLang="ar-AE" sz="2800" dirty="0">
              <a:solidFill>
                <a:schemeClr val="tx1">
                  <a:lumMod val="95000"/>
                  <a:lumOff val="5000"/>
                </a:schemeClr>
              </a:solidFill>
              <a:latin typeface="Farah" charset="0"/>
            </a:endParaRPr>
          </a:p>
        </p:txBody>
      </p:sp>
      <p:sp>
        <p:nvSpPr>
          <p:cNvPr id="10" name="مستطيل 3">
            <a:extLst>
              <a:ext uri="{FF2B5EF4-FFF2-40B4-BE49-F238E27FC236}">
                <a16:creationId xmlns:a16="http://schemas.microsoft.com/office/drawing/2014/main" id="{DDB15333-226C-48EA-BC88-7813080510C7}"/>
              </a:ext>
            </a:extLst>
          </p:cNvPr>
          <p:cNvSpPr/>
          <p:nvPr/>
        </p:nvSpPr>
        <p:spPr>
          <a:xfrm>
            <a:off x="192505" y="1262873"/>
            <a:ext cx="10480065" cy="2642941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r" defTabSz="914400" rtl="1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defRPr/>
            </a:pPr>
            <a:r>
              <a:rPr lang="ar-AE" sz="88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مهارات القرن 21...</a:t>
            </a:r>
          </a:p>
          <a:p>
            <a:pPr algn="ctr" rtl="1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defRPr/>
            </a:pPr>
            <a:r>
              <a:rPr lang="ar-AE" sz="88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        التفكير الناقد  </a:t>
            </a:r>
          </a:p>
        </p:txBody>
      </p:sp>
    </p:spTree>
    <p:extLst>
      <p:ext uri="{BB962C8B-B14F-4D97-AF65-F5344CB8AC3E}">
        <p14:creationId xmlns:p14="http://schemas.microsoft.com/office/powerpoint/2010/main" val="375914217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C55979BF-42ED-47F5-8888-6F6A6B5B96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146" name="Picture 2" descr="Free Think Cliparts, Download Free Clip Art, Free Clip Art on Clipart  Library">
            <a:extLst>
              <a:ext uri="{FF2B5EF4-FFF2-40B4-BE49-F238E27FC236}">
                <a16:creationId xmlns:a16="http://schemas.microsoft.com/office/drawing/2014/main" id="{21EE18C7-7A37-4401-A28D-3CDB4E25EAE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42" t="3646" r="8069" b="3405"/>
          <a:stretch/>
        </p:blipFill>
        <p:spPr bwMode="auto">
          <a:xfrm>
            <a:off x="173629" y="108450"/>
            <a:ext cx="2816760" cy="3013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181C8DA6-E762-4EDF-ACC9-D6CC90858BF6}"/>
              </a:ext>
            </a:extLst>
          </p:cNvPr>
          <p:cNvSpPr/>
          <p:nvPr/>
        </p:nvSpPr>
        <p:spPr>
          <a:xfrm>
            <a:off x="3164018" y="843677"/>
            <a:ext cx="6803585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ar-EG" sz="5400" b="1" cap="none" spc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لنفكر معًا</a:t>
            </a:r>
          </a:p>
          <a:p>
            <a:pPr algn="ctr"/>
            <a:r>
              <a:rPr lang="ar-AE" sz="5400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ماذا سيحدث لو </a:t>
            </a:r>
            <a:r>
              <a:rPr lang="ar-AE" sz="5400" b="1" cap="none" spc="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عمل بسام منفرداً</a:t>
            </a:r>
            <a:endParaRPr lang="en-US" sz="5400" b="1" cap="none" spc="0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Action Button: Sound 6">
            <a:hlinkClick r:id="" action="ppaction://noaction" highlightClick="1">
              <a:snd r:embed="rId4" name="applause.wav"/>
            </a:hlinkClick>
            <a:extLst>
              <a:ext uri="{FF2B5EF4-FFF2-40B4-BE49-F238E27FC236}">
                <a16:creationId xmlns:a16="http://schemas.microsoft.com/office/drawing/2014/main" id="{9D4CF779-C89C-4998-8E9D-F9C8D5AF2C75}"/>
              </a:ext>
            </a:extLst>
          </p:cNvPr>
          <p:cNvSpPr/>
          <p:nvPr/>
        </p:nvSpPr>
        <p:spPr>
          <a:xfrm>
            <a:off x="11153333" y="5628021"/>
            <a:ext cx="812454" cy="591665"/>
          </a:xfrm>
          <a:prstGeom prst="actionButtonSound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grpSp>
        <p:nvGrpSpPr>
          <p:cNvPr id="13" name="Group 20">
            <a:extLst>
              <a:ext uri="{FF2B5EF4-FFF2-40B4-BE49-F238E27FC236}">
                <a16:creationId xmlns:a16="http://schemas.microsoft.com/office/drawing/2014/main" id="{ECDD5BA1-012D-40F6-B03D-38C88F3DC41B}"/>
              </a:ext>
            </a:extLst>
          </p:cNvPr>
          <p:cNvGrpSpPr>
            <a:grpSpLocks/>
          </p:cNvGrpSpPr>
          <p:nvPr/>
        </p:nvGrpSpPr>
        <p:grpSpPr bwMode="auto">
          <a:xfrm rot="631247">
            <a:off x="719667" y="4581525"/>
            <a:ext cx="270933" cy="262467"/>
            <a:chOff x="223" y="203"/>
            <a:chExt cx="213" cy="211"/>
          </a:xfrm>
        </p:grpSpPr>
        <p:sp>
          <p:nvSpPr>
            <p:cNvPr id="14" name="Freeform 21">
              <a:extLst>
                <a:ext uri="{FF2B5EF4-FFF2-40B4-BE49-F238E27FC236}">
                  <a16:creationId xmlns:a16="http://schemas.microsoft.com/office/drawing/2014/main" id="{81F4BC7D-99FC-4CD7-A24C-6F3D517E7529}"/>
                </a:ext>
              </a:extLst>
            </p:cNvPr>
            <p:cNvSpPr>
              <a:spLocks/>
            </p:cNvSpPr>
            <p:nvPr/>
          </p:nvSpPr>
          <p:spPr bwMode="auto">
            <a:xfrm>
              <a:off x="223" y="203"/>
              <a:ext cx="213" cy="211"/>
            </a:xfrm>
            <a:custGeom>
              <a:avLst/>
              <a:gdLst>
                <a:gd name="T0" fmla="*/ 133 w 213"/>
                <a:gd name="T1" fmla="*/ 0 h 211"/>
                <a:gd name="T2" fmla="*/ 130 w 213"/>
                <a:gd name="T3" fmla="*/ 90 h 211"/>
                <a:gd name="T4" fmla="*/ 213 w 213"/>
                <a:gd name="T5" fmla="*/ 130 h 211"/>
                <a:gd name="T6" fmla="*/ 121 w 213"/>
                <a:gd name="T7" fmla="*/ 130 h 211"/>
                <a:gd name="T8" fmla="*/ 83 w 213"/>
                <a:gd name="T9" fmla="*/ 211 h 211"/>
                <a:gd name="T10" fmla="*/ 83 w 213"/>
                <a:gd name="T11" fmla="*/ 121 h 211"/>
                <a:gd name="T12" fmla="*/ 0 w 213"/>
                <a:gd name="T13" fmla="*/ 81 h 211"/>
                <a:gd name="T14" fmla="*/ 93 w 213"/>
                <a:gd name="T15" fmla="*/ 81 h 211"/>
                <a:gd name="T16" fmla="*/ 133 w 213"/>
                <a:gd name="T17" fmla="*/ 0 h 21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3" h="211">
                  <a:moveTo>
                    <a:pt x="133" y="0"/>
                  </a:moveTo>
                  <a:lnTo>
                    <a:pt x="130" y="90"/>
                  </a:lnTo>
                  <a:lnTo>
                    <a:pt x="213" y="130"/>
                  </a:lnTo>
                  <a:lnTo>
                    <a:pt x="121" y="130"/>
                  </a:lnTo>
                  <a:lnTo>
                    <a:pt x="83" y="211"/>
                  </a:lnTo>
                  <a:lnTo>
                    <a:pt x="83" y="121"/>
                  </a:lnTo>
                  <a:lnTo>
                    <a:pt x="0" y="81"/>
                  </a:lnTo>
                  <a:lnTo>
                    <a:pt x="93" y="81"/>
                  </a:lnTo>
                  <a:lnTo>
                    <a:pt x="13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  <p:sp>
          <p:nvSpPr>
            <p:cNvPr id="15" name="Oval 22">
              <a:extLst>
                <a:ext uri="{FF2B5EF4-FFF2-40B4-BE49-F238E27FC236}">
                  <a16:creationId xmlns:a16="http://schemas.microsoft.com/office/drawing/2014/main" id="{5889EF23-45F2-4965-9112-12B9DE483FE5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259" y="239"/>
              <a:ext cx="142" cy="139"/>
            </a:xfrm>
            <a:prstGeom prst="ellipse">
              <a:avLst/>
            </a:prstGeom>
            <a:solidFill>
              <a:srgbClr val="FFFFFF">
                <a:alpha val="1700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zh-CN" altLang="en-US" sz="2400"/>
            </a:p>
          </p:txBody>
        </p:sp>
      </p:grpSp>
      <p:sp>
        <p:nvSpPr>
          <p:cNvPr id="18" name="Text Box 24">
            <a:extLst>
              <a:ext uri="{FF2B5EF4-FFF2-40B4-BE49-F238E27FC236}">
                <a16:creationId xmlns:a16="http://schemas.microsoft.com/office/drawing/2014/main" id="{775B19F1-F895-49E7-8B5B-7CCD3A143A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2440" y="-171186"/>
            <a:ext cx="1521689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21744" rIns="50760" bIns="50760" anchor="ctr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>
              <a:lnSpc>
                <a:spcPct val="98000"/>
              </a:lnSpc>
              <a:spcBef>
                <a:spcPct val="0"/>
              </a:spcBef>
            </a:pPr>
            <a:r>
              <a:rPr lang="ar-AE" altLang="ar-AE" sz="2800" dirty="0">
                <a:solidFill>
                  <a:schemeClr val="tx1">
                    <a:lumMod val="95000"/>
                    <a:lumOff val="5000"/>
                  </a:schemeClr>
                </a:solidFill>
                <a:latin typeface="Farah" charset="0"/>
              </a:rPr>
              <a:t>التوسيع</a:t>
            </a:r>
            <a:endParaRPr lang="en-US" altLang="ar-AE" sz="2800" dirty="0">
              <a:solidFill>
                <a:schemeClr val="tx1">
                  <a:lumMod val="95000"/>
                  <a:lumOff val="5000"/>
                </a:schemeClr>
              </a:solidFill>
              <a:latin typeface="Farah" charset="0"/>
            </a:endParaRPr>
          </a:p>
        </p:txBody>
      </p:sp>
      <p:pic>
        <p:nvPicPr>
          <p:cNvPr id="19" name="Picture 18" descr="A picture containing clock&#10;&#10;Description automatically generated">
            <a:hlinkClick r:id="" action="ppaction://noaction"/>
            <a:extLst>
              <a:ext uri="{FF2B5EF4-FFF2-40B4-BE49-F238E27FC236}">
                <a16:creationId xmlns:a16="http://schemas.microsoft.com/office/drawing/2014/main" id="{27C0689F-D89D-4E37-AFFD-A30FCA54EA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551000" y="934146"/>
            <a:ext cx="2008560" cy="288666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0DE8A48-B850-4EF9-8D67-8E94CEBFD0CB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228478" y="4341328"/>
            <a:ext cx="1353531" cy="2148463"/>
          </a:xfrm>
          <a:prstGeom prst="rect">
            <a:avLst/>
          </a:prstGeom>
        </p:spPr>
      </p:pic>
      <p:sp>
        <p:nvSpPr>
          <p:cNvPr id="25" name="Text Box 24">
            <a:extLst>
              <a:ext uri="{FF2B5EF4-FFF2-40B4-BE49-F238E27FC236}">
                <a16:creationId xmlns:a16="http://schemas.microsoft.com/office/drawing/2014/main" id="{2FDEC154-16F0-4B1F-9CFE-819A4EB0A2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612" y="438879"/>
            <a:ext cx="1593850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21744" rIns="50760" bIns="50760" anchor="ctr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/>
            <a:r>
              <a:rPr lang="ar-AE" sz="2800" b="1" u="sng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التفكير الناقد 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4933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, whiteboard&#10;&#10;Description automatically generated">
            <a:extLst>
              <a:ext uri="{FF2B5EF4-FFF2-40B4-BE49-F238E27FC236}">
                <a16:creationId xmlns:a16="http://schemas.microsoft.com/office/drawing/2014/main" id="{10CF5912-AC6C-42A0-BE14-77209FF072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08" name="Freeform 12"/>
          <p:cNvSpPr>
            <a:spLocks/>
          </p:cNvSpPr>
          <p:nvPr/>
        </p:nvSpPr>
        <p:spPr bwMode="auto">
          <a:xfrm>
            <a:off x="3862918" y="3087159"/>
            <a:ext cx="550333" cy="211667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6" name="مستطيل 3">
            <a:extLst>
              <a:ext uri="{FF2B5EF4-FFF2-40B4-BE49-F238E27FC236}">
                <a16:creationId xmlns:a16="http://schemas.microsoft.com/office/drawing/2014/main" id="{B6FF5684-EC74-428A-8C82-D2F532155CEB}"/>
              </a:ext>
            </a:extLst>
          </p:cNvPr>
          <p:cNvSpPr/>
          <p:nvPr/>
        </p:nvSpPr>
        <p:spPr>
          <a:xfrm>
            <a:off x="2373563" y="958483"/>
            <a:ext cx="7101742" cy="4101185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 defTabSz="914400" rtl="1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defRPr/>
            </a:pPr>
            <a:r>
              <a:rPr lang="ar-AE" sz="80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نشاهد الموقف...</a:t>
            </a:r>
          </a:p>
        </p:txBody>
      </p:sp>
    </p:spTree>
    <p:extLst>
      <p:ext uri="{BB962C8B-B14F-4D97-AF65-F5344CB8AC3E}">
        <p14:creationId xmlns:p14="http://schemas.microsoft.com/office/powerpoint/2010/main" val="372175882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A picture containing text&#10;&#10;Description automatically generated">
            <a:extLst>
              <a:ext uri="{FF2B5EF4-FFF2-40B4-BE49-F238E27FC236}">
                <a16:creationId xmlns:a16="http://schemas.microsoft.com/office/drawing/2014/main" id="{7D731096-40FB-4D98-9885-EE93E63AA9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B9510F3-B202-4B81-BFB8-D5813086BABD}"/>
              </a:ext>
            </a:extLst>
          </p:cNvPr>
          <p:cNvSpPr txBox="1"/>
          <p:nvPr/>
        </p:nvSpPr>
        <p:spPr>
          <a:xfrm>
            <a:off x="9655748" y="244246"/>
            <a:ext cx="2012261" cy="3170099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ar-AE" sz="4000" b="1" kern="0" dirty="0">
                <a:solidFill>
                  <a:srgbClr val="C00000"/>
                </a:solidFill>
                <a:highlight>
                  <a:srgbClr val="FFFF00"/>
                </a:highlight>
                <a:latin typeface="Arial"/>
                <a:cs typeface="Arial" panose="020B0604020202020204" pitchFamily="34" charset="0"/>
                <a:sym typeface="Arial"/>
              </a:rPr>
              <a:t>استراتيجية</a:t>
            </a:r>
            <a:r>
              <a:rPr lang="ar-AE" sz="4000" b="1" kern="0" dirty="0">
                <a:solidFill>
                  <a:srgbClr val="C00000"/>
                </a:solidFill>
                <a:latin typeface="Arial"/>
                <a:cs typeface="Arial" panose="020B0604020202020204" pitchFamily="34" charset="0"/>
                <a:sym typeface="Arial"/>
              </a:rPr>
              <a:t> أشاهد  وأستنتج </a:t>
            </a:r>
            <a:endParaRPr lang="ar-AE" sz="4000" b="1" kern="0" dirty="0">
              <a:solidFill>
                <a:srgbClr val="C00000"/>
              </a:solidFill>
              <a:highlight>
                <a:srgbClr val="FFFF00"/>
              </a:highlight>
              <a:latin typeface="Arial"/>
              <a:cs typeface="Arial" panose="020B0604020202020204" pitchFamily="34" charset="0"/>
              <a:sym typeface="Arial"/>
            </a:endParaRPr>
          </a:p>
          <a:p>
            <a:pPr algn="ctr" defTabSz="1219170">
              <a:buClr>
                <a:srgbClr val="000000"/>
              </a:buClr>
            </a:pPr>
            <a:r>
              <a:rPr lang="ar-AE" sz="4000" b="1" kern="0" dirty="0">
                <a:solidFill>
                  <a:srgbClr val="C00000"/>
                </a:solidFill>
                <a:highlight>
                  <a:srgbClr val="FFFF00"/>
                </a:highlight>
                <a:latin typeface="Arial"/>
                <a:cs typeface="Arial" panose="020B0604020202020204" pitchFamily="34" charset="0"/>
                <a:sym typeface="Arial"/>
              </a:rPr>
              <a:t>أهمية </a:t>
            </a:r>
          </a:p>
          <a:p>
            <a:pPr algn="ctr" defTabSz="1219170">
              <a:buClr>
                <a:srgbClr val="000000"/>
              </a:buClr>
            </a:pPr>
            <a:r>
              <a:rPr lang="ar-AE" sz="4000" b="1" kern="0" dirty="0">
                <a:solidFill>
                  <a:srgbClr val="C00000"/>
                </a:solidFill>
                <a:highlight>
                  <a:srgbClr val="FFFF00"/>
                </a:highlight>
                <a:latin typeface="Arial"/>
                <a:cs typeface="Arial" panose="020B0604020202020204" pitchFamily="34" charset="0"/>
                <a:sym typeface="Arial"/>
              </a:rPr>
              <a:t>التعاون</a:t>
            </a:r>
            <a:endParaRPr lang="x-none" sz="4000" b="1" kern="0" dirty="0">
              <a:solidFill>
                <a:srgbClr val="C00000"/>
              </a:solidFill>
              <a:latin typeface="Arial"/>
              <a:sym typeface="Arial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597C6E14-29E6-40A1-A244-E11DC09033D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1425" t="-1" b="12001"/>
          <a:stretch/>
        </p:blipFill>
        <p:spPr>
          <a:xfrm rot="20733148" flipH="1">
            <a:off x="100150" y="5051486"/>
            <a:ext cx="786349" cy="175460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3151E48-6BBE-4EF9-9C7E-CF8F0A4803F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295" b="96376" l="10000" r="90000">
                        <a14:foregroundMark x1="40750" y1="28501" x2="38125" y2="17792"/>
                        <a14:foregroundMark x1="38125" y1="17792" x2="38625" y2="9061"/>
                        <a14:foregroundMark x1="38625" y1="9061" x2="45125" y2="6919"/>
                        <a14:foregroundMark x1="45125" y1="6919" x2="51250" y2="10049"/>
                        <a14:foregroundMark x1="51250" y1="10049" x2="52250" y2="11532"/>
                        <a14:foregroundMark x1="47875" y1="27183" x2="49625" y2="17463"/>
                        <a14:foregroundMark x1="41625" y1="3295" x2="51250" y2="4283"/>
                        <a14:foregroundMark x1="43250" y1="33608" x2="49000" y2="31796"/>
                        <a14:foregroundMark x1="42375" y1="86491" x2="38875" y2="94234"/>
                        <a14:foregroundMark x1="38875" y1="94234" x2="32625" y2="92751"/>
                        <a14:foregroundMark x1="32625" y1="92751" x2="29000" y2="94563"/>
                        <a14:foregroundMark x1="31875" y1="92422" x2="37500" y2="86326"/>
                        <a14:foregroundMark x1="43000" y1="94563" x2="49625" y2="96376"/>
                        <a14:foregroundMark x1="49625" y1="96376" x2="55750" y2="95058"/>
                      </a14:backgroundRemoval>
                    </a14:imgEffect>
                  </a14:imgLayer>
                </a14:imgProps>
              </a:ext>
            </a:extLst>
          </a:blip>
          <a:srcRect l="24435" r="28087"/>
          <a:stretch/>
        </p:blipFill>
        <p:spPr>
          <a:xfrm>
            <a:off x="9328837" y="3737249"/>
            <a:ext cx="2856768" cy="3046291"/>
          </a:xfrm>
          <a:prstGeom prst="rect">
            <a:avLst/>
          </a:prstGeom>
        </p:spPr>
      </p:pic>
      <p:pic>
        <p:nvPicPr>
          <p:cNvPr id="3" name="العمل التعاوني">
            <a:hlinkClick r:id="" action="ppaction://media"/>
            <a:extLst>
              <a:ext uri="{FF2B5EF4-FFF2-40B4-BE49-F238E27FC236}">
                <a16:creationId xmlns:a16="http://schemas.microsoft.com/office/drawing/2014/main" id="{40403BB6-46AF-4AE0-8115-C8E094DBE32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523991" y="308249"/>
            <a:ext cx="8751697" cy="4672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220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73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, whiteboard&#10;&#10;Description automatically generated">
            <a:extLst>
              <a:ext uri="{FF2B5EF4-FFF2-40B4-BE49-F238E27FC236}">
                <a16:creationId xmlns:a16="http://schemas.microsoft.com/office/drawing/2014/main" id="{10CF5912-AC6C-42A0-BE14-77209FF072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08" name="Freeform 12"/>
          <p:cNvSpPr>
            <a:spLocks/>
          </p:cNvSpPr>
          <p:nvPr/>
        </p:nvSpPr>
        <p:spPr bwMode="auto">
          <a:xfrm>
            <a:off x="3862918" y="3087159"/>
            <a:ext cx="550333" cy="211667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6" name="مستطيل 3">
            <a:extLst>
              <a:ext uri="{FF2B5EF4-FFF2-40B4-BE49-F238E27FC236}">
                <a16:creationId xmlns:a16="http://schemas.microsoft.com/office/drawing/2014/main" id="{B6FF5684-EC74-428A-8C82-D2F532155CEB}"/>
              </a:ext>
            </a:extLst>
          </p:cNvPr>
          <p:cNvSpPr/>
          <p:nvPr/>
        </p:nvSpPr>
        <p:spPr>
          <a:xfrm>
            <a:off x="1294229" y="958483"/>
            <a:ext cx="7532274" cy="4101185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 defTabSz="914400" rtl="1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defRPr/>
            </a:pPr>
            <a:r>
              <a:rPr lang="ar-AE" sz="80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التقويم المرحلي...</a:t>
            </a:r>
          </a:p>
          <a:p>
            <a:pPr lvl="0" algn="ctr" defTabSz="914400" rtl="1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defRPr/>
            </a:pPr>
            <a:endParaRPr lang="ar-AE" sz="8000" b="1" dirty="0">
              <a:solidFill>
                <a:srgbClr val="FF0000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lvl="0" algn="ctr" defTabSz="914400" rtl="1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defRPr/>
            </a:pPr>
            <a:endParaRPr lang="ar-AE" sz="8000" b="1" dirty="0">
              <a:solidFill>
                <a:srgbClr val="FF0000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WordArt 10">
            <a:extLst>
              <a:ext uri="{FF2B5EF4-FFF2-40B4-BE49-F238E27FC236}">
                <a16:creationId xmlns:a16="http://schemas.microsoft.com/office/drawing/2014/main" id="{ACCB42EB-F51C-4F5B-B31C-5FE157376842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1099904" y="2602141"/>
            <a:ext cx="6626694" cy="1393369"/>
          </a:xfrm>
          <a:prstGeom prst="rect">
            <a:avLst/>
          </a:prstGeom>
          <a:noFill/>
        </p:spPr>
        <p:txBody>
          <a:bodyPr spcFirstLastPara="1" wrap="none" fromWordArt="1"/>
          <a:lstStyle/>
          <a:p>
            <a:pPr algn="ctr" rtl="1"/>
            <a:r>
              <a:rPr lang="ar-SA" sz="7200" b="1" kern="1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لعبة العجلة الكبيرة</a:t>
            </a:r>
          </a:p>
        </p:txBody>
      </p:sp>
      <p:pic>
        <p:nvPicPr>
          <p:cNvPr id="8" name="Picture 7" descr="Picture1.png">
            <a:extLst>
              <a:ext uri="{FF2B5EF4-FFF2-40B4-BE49-F238E27FC236}">
                <a16:creationId xmlns:a16="http://schemas.microsoft.com/office/drawing/2014/main" id="{25E530FE-070B-4C90-94E7-C7034DCA214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0707" y="911877"/>
            <a:ext cx="2219305" cy="192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Picture1.png">
            <a:extLst>
              <a:ext uri="{FF2B5EF4-FFF2-40B4-BE49-F238E27FC236}">
                <a16:creationId xmlns:a16="http://schemas.microsoft.com/office/drawing/2014/main" id="{52D37344-E111-42E2-BAFA-36019A5C1FE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112" y="2645445"/>
            <a:ext cx="1605304" cy="1393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 descr="Picture1.png">
            <a:extLst>
              <a:ext uri="{FF2B5EF4-FFF2-40B4-BE49-F238E27FC236}">
                <a16:creationId xmlns:a16="http://schemas.microsoft.com/office/drawing/2014/main" id="{575AC04E-F332-4ADF-9CB4-2047A426627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451" y="3905790"/>
            <a:ext cx="833688" cy="7236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 descr="Picture1.png">
            <a:extLst>
              <a:ext uri="{FF2B5EF4-FFF2-40B4-BE49-F238E27FC236}">
                <a16:creationId xmlns:a16="http://schemas.microsoft.com/office/drawing/2014/main" id="{57E90AEC-1920-422B-AB5E-AB561F681B0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4420" y="4838133"/>
            <a:ext cx="1336349" cy="1159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 descr="Picture1.png">
            <a:extLst>
              <a:ext uri="{FF2B5EF4-FFF2-40B4-BE49-F238E27FC236}">
                <a16:creationId xmlns:a16="http://schemas.microsoft.com/office/drawing/2014/main" id="{1C2E4D2E-91FA-4466-B154-77CB94064C3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6229" y="4220654"/>
            <a:ext cx="966630" cy="8390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2" descr="Picture1.png">
            <a:extLst>
              <a:ext uri="{FF2B5EF4-FFF2-40B4-BE49-F238E27FC236}">
                <a16:creationId xmlns:a16="http://schemas.microsoft.com/office/drawing/2014/main" id="{A4CB2EFB-D784-4368-BC25-0243BD8CD1A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182" y="3873997"/>
            <a:ext cx="502003" cy="435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953945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6400000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8800000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3600000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3600000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6400000">
                                      <p:cBhvr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5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8800000">
                                      <p:cBhvr>
                                        <p:cTn id="5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6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6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6400000">
                                      <p:cBhvr>
                                        <p:cTn id="7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8800000">
                                      <p:cBhvr>
                                        <p:cTn id="7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7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8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3600000">
                                      <p:cBhvr>
                                        <p:cTn id="8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9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9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9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3600000">
                                      <p:cBhvr>
                                        <p:cTn id="10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6400000">
                                      <p:cBhvr>
                                        <p:cTn id="10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11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11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8800000">
                                      <p:cBhvr>
                                        <p:cTn id="11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122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12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>
                      <p:stCondLst>
                        <p:cond delay="indefinite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6400000">
                                      <p:cBhvr>
                                        <p:cTn id="13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8800000">
                                      <p:cBhvr>
                                        <p:cTn id="13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13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14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3600000">
                                      <p:cBhvr>
                                        <p:cTn id="14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15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>
                      <p:stCondLst>
                        <p:cond delay="indefinite"/>
                      </p:stCondLst>
                      <p:childTnLst>
                        <p:par>
                          <p:cTn id="152" fill="hold">
                            <p:stCondLst>
                              <p:cond delay="0"/>
                            </p:stCondLst>
                            <p:childTnLst>
                              <p:par>
                                <p:cTn id="1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15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15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3600000">
                                      <p:cBhvr>
                                        <p:cTn id="16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6400000">
                                      <p:cBhvr>
                                        <p:cTn id="16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>
                      <p:stCondLst>
                        <p:cond delay="indefinite"/>
                      </p:stCondLst>
                      <p:childTnLst>
                        <p:par>
                          <p:cTn id="168" fill="hold">
                            <p:stCondLst>
                              <p:cond delay="0"/>
                            </p:stCondLst>
                            <p:childTnLst>
                              <p:par>
                                <p:cTn id="16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17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1" fill="hold">
                      <p:stCondLst>
                        <p:cond delay="indefinite"/>
                      </p:stCondLst>
                      <p:childTnLst>
                        <p:par>
                          <p:cTn id="172" fill="hold">
                            <p:stCondLst>
                              <p:cond delay="0"/>
                            </p:stCondLst>
                            <p:childTnLst>
                              <p:par>
                                <p:cTn id="17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174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8800000">
                                      <p:cBhvr>
                                        <p:cTn id="17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182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18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7" fill="hold">
                      <p:stCondLst>
                        <p:cond delay="indefinite"/>
                      </p:stCondLst>
                      <p:childTnLst>
                        <p:par>
                          <p:cTn id="188" fill="hold">
                            <p:stCondLst>
                              <p:cond delay="0"/>
                            </p:stCondLst>
                            <p:childTnLst>
                              <p:par>
                                <p:cTn id="18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6400000">
                                      <p:cBhvr>
                                        <p:cTn id="19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>
                      <p:stCondLst>
                        <p:cond delay="indefinite"/>
                      </p:stCondLst>
                      <p:childTnLst>
                        <p:par>
                          <p:cTn id="192" fill="hold">
                            <p:stCondLst>
                              <p:cond delay="0"/>
                            </p:stCondLst>
                            <p:childTnLst>
                              <p:par>
                                <p:cTn id="19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8800000">
                                      <p:cBhvr>
                                        <p:cTn id="19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19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9" fill="hold">
                      <p:stCondLst>
                        <p:cond delay="indefinite"/>
                      </p:stCondLst>
                      <p:childTnLst>
                        <p:par>
                          <p:cTn id="200" fill="hold">
                            <p:stCondLst>
                              <p:cond delay="0"/>
                            </p:stCondLst>
                            <p:childTnLst>
                              <p:par>
                                <p:cTn id="20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20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3600000">
                                      <p:cBhvr>
                                        <p:cTn id="20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2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1" fill="hold">
                      <p:stCondLst>
                        <p:cond delay="indefinite"/>
                      </p:stCondLst>
                      <p:childTnLst>
                        <p:par>
                          <p:cTn id="212" fill="hold">
                            <p:stCondLst>
                              <p:cond delay="0"/>
                            </p:stCondLst>
                            <p:childTnLst>
                              <p:par>
                                <p:cTn id="2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21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21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>
                      <p:stCondLst>
                        <p:cond delay="indefinite"/>
                      </p:stCondLst>
                      <p:childTnLst>
                        <p:par>
                          <p:cTn id="220" fill="hold">
                            <p:stCondLst>
                              <p:cond delay="0"/>
                            </p:stCondLst>
                            <p:childTnLst>
                              <p:par>
                                <p:cTn id="2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3600000">
                                      <p:cBhvr>
                                        <p:cTn id="22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3" fill="hold">
                      <p:stCondLst>
                        <p:cond delay="indefinite"/>
                      </p:stCondLst>
                      <p:childTnLst>
                        <p:par>
                          <p:cTn id="224" fill="hold">
                            <p:stCondLst>
                              <p:cond delay="0"/>
                            </p:stCondLst>
                            <p:childTnLst>
                              <p:par>
                                <p:cTn id="2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6400000">
                                      <p:cBhvr>
                                        <p:cTn id="226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23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1" fill="hold">
                      <p:stCondLst>
                        <p:cond delay="indefinite"/>
                      </p:stCondLst>
                      <p:childTnLst>
                        <p:par>
                          <p:cTn id="232" fill="hold">
                            <p:stCondLst>
                              <p:cond delay="0"/>
                            </p:stCondLst>
                            <p:childTnLst>
                              <p:par>
                                <p:cTn id="2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234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8800000">
                                      <p:cBhvr>
                                        <p:cTn id="238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24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3" fill="hold">
                      <p:stCondLst>
                        <p:cond delay="indefinite"/>
                      </p:stCondLst>
                      <p:childTnLst>
                        <p:par>
                          <p:cTn id="244" fill="hold">
                            <p:stCondLst>
                              <p:cond delay="0"/>
                            </p:stCondLst>
                            <p:childTnLst>
                              <p:par>
                                <p:cTn id="2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24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>
                      <p:stCondLst>
                        <p:cond delay="indefinite"/>
                      </p:stCondLst>
                      <p:childTnLst>
                        <p:par>
                          <p:cTn id="248" fill="hold">
                            <p:stCondLst>
                              <p:cond delay="0"/>
                            </p:stCondLst>
                            <p:childTnLst>
                              <p:par>
                                <p:cTn id="24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6400000">
                                      <p:cBhvr>
                                        <p:cTn id="25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8800000">
                                      <p:cBhvr>
                                        <p:cTn id="25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25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26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3" fill="hold">
                      <p:stCondLst>
                        <p:cond delay="indefinite"/>
                      </p:stCondLst>
                      <p:childTnLst>
                        <p:par>
                          <p:cTn id="264" fill="hold">
                            <p:stCondLst>
                              <p:cond delay="0"/>
                            </p:stCondLst>
                            <p:childTnLst>
                              <p:par>
                                <p:cTn id="26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3600000">
                                      <p:cBhvr>
                                        <p:cTn id="26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>
                      <p:stCondLst>
                        <p:cond delay="indefinite"/>
                      </p:stCondLst>
                      <p:childTnLst>
                        <p:par>
                          <p:cTn id="268" fill="hold">
                            <p:stCondLst>
                              <p:cond delay="0"/>
                            </p:stCondLst>
                            <p:childTnLst>
                              <p:par>
                                <p:cTn id="26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27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>
                      <p:stCondLst>
                        <p:cond delay="indefinite"/>
                      </p:stCondLst>
                      <p:childTnLst>
                        <p:par>
                          <p:cTn id="272" fill="hold">
                            <p:stCondLst>
                              <p:cond delay="0"/>
                            </p:stCondLst>
                            <p:childTnLst>
                              <p:par>
                                <p:cTn id="27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27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27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3600000">
                                      <p:cBhvr>
                                        <p:cTn id="28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>
                      <p:stCondLst>
                        <p:cond delay="indefinite"/>
                      </p:stCondLst>
                      <p:childTnLst>
                        <p:par>
                          <p:cTn id="284" fill="hold">
                            <p:stCondLst>
                              <p:cond delay="0"/>
                            </p:stCondLst>
                            <p:childTnLst>
                              <p:par>
                                <p:cTn id="28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6400000">
                                      <p:cBhvr>
                                        <p:cTn id="286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7" fill="hold">
                      <p:stCondLst>
                        <p:cond delay="indefinite"/>
                      </p:stCondLst>
                      <p:childTnLst>
                        <p:par>
                          <p:cTn id="288" fill="hold">
                            <p:stCondLst>
                              <p:cond delay="0"/>
                            </p:stCondLst>
                            <p:childTnLst>
                              <p:par>
                                <p:cTn id="28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29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>
                      <p:stCondLst>
                        <p:cond delay="indefinite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294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>
                      <p:stCondLst>
                        <p:cond delay="indefinite"/>
                      </p:stCondLst>
                      <p:childTnLst>
                        <p:par>
                          <p:cTn id="296" fill="hold">
                            <p:stCondLst>
                              <p:cond delay="0"/>
                            </p:stCondLst>
                            <p:childTnLst>
                              <p:par>
                                <p:cTn id="29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8800000">
                                      <p:cBhvr>
                                        <p:cTn id="29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302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30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>
                      <p:stCondLst>
                        <p:cond delay="indefinite"/>
                      </p:stCondLst>
                      <p:childTnLst>
                        <p:par>
                          <p:cTn id="308" fill="hold">
                            <p:stCondLst>
                              <p:cond delay="0"/>
                            </p:stCondLst>
                            <p:childTnLst>
                              <p:par>
                                <p:cTn id="30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6400000">
                                      <p:cBhvr>
                                        <p:cTn id="31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1" fill="hold">
                      <p:stCondLst>
                        <p:cond delay="indefinite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8800000">
                                      <p:cBhvr>
                                        <p:cTn id="31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>
                      <p:stCondLst>
                        <p:cond delay="indefinite"/>
                      </p:stCondLst>
                      <p:childTnLst>
                        <p:par>
                          <p:cTn id="316" fill="hold">
                            <p:stCondLst>
                              <p:cond delay="0"/>
                            </p:stCondLst>
                            <p:childTnLst>
                              <p:par>
                                <p:cTn id="3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31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32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3" fill="hold">
                      <p:stCondLst>
                        <p:cond delay="indefinite"/>
                      </p:stCondLst>
                      <p:childTnLst>
                        <p:par>
                          <p:cTn id="324" fill="hold">
                            <p:stCondLst>
                              <p:cond delay="0"/>
                            </p:stCondLst>
                            <p:childTnLst>
                              <p:par>
                                <p:cTn id="3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3600000">
                                      <p:cBhvr>
                                        <p:cTn id="32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>
                      <p:stCondLst>
                        <p:cond delay="indefinite"/>
                      </p:stCondLst>
                      <p:childTnLst>
                        <p:par>
                          <p:cTn id="328" fill="hold">
                            <p:stCondLst>
                              <p:cond delay="0"/>
                            </p:stCondLst>
                            <p:childTnLst>
                              <p:par>
                                <p:cTn id="3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33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>
                      <p:stCondLst>
                        <p:cond delay="indefinite"/>
                      </p:stCondLst>
                      <p:childTnLst>
                        <p:par>
                          <p:cTn id="332" fill="hold">
                            <p:stCondLst>
                              <p:cond delay="0"/>
                            </p:stCondLst>
                            <p:childTnLst>
                              <p:par>
                                <p:cTn id="3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33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5" fill="hold">
                      <p:stCondLst>
                        <p:cond delay="indefinite"/>
                      </p:stCondLst>
                      <p:childTnLst>
                        <p:par>
                          <p:cTn id="336" fill="hold">
                            <p:stCondLst>
                              <p:cond delay="0"/>
                            </p:stCondLst>
                            <p:childTnLst>
                              <p:par>
                                <p:cTn id="3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33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>
                      <p:stCondLst>
                        <p:cond delay="indefinite"/>
                      </p:stCondLst>
                      <p:childTnLst>
                        <p:par>
                          <p:cTn id="340" fill="hold">
                            <p:stCondLst>
                              <p:cond delay="0"/>
                            </p:stCondLst>
                            <p:childTnLst>
                              <p:par>
                                <p:cTn id="3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3600000">
                                      <p:cBhvr>
                                        <p:cTn id="34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>
                      <p:stCondLst>
                        <p:cond delay="indefinite"/>
                      </p:stCondLst>
                      <p:childTnLst>
                        <p:par>
                          <p:cTn id="344" fill="hold">
                            <p:stCondLst>
                              <p:cond delay="0"/>
                            </p:stCondLst>
                            <p:childTnLst>
                              <p:par>
                                <p:cTn id="3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6400000">
                                      <p:cBhvr>
                                        <p:cTn id="34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7" fill="hold">
                      <p:stCondLst>
                        <p:cond delay="indefinite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350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>
                      <p:stCondLst>
                        <p:cond delay="indefinite"/>
                      </p:stCondLst>
                      <p:childTnLst>
                        <p:par>
                          <p:cTn id="352" fill="hold">
                            <p:stCondLst>
                              <p:cond delay="0"/>
                            </p:stCondLst>
                            <p:childTnLst>
                              <p:par>
                                <p:cTn id="3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354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5" fill="hold">
                      <p:stCondLst>
                        <p:cond delay="indefinite"/>
                      </p:stCondLst>
                      <p:childTnLst>
                        <p:par>
                          <p:cTn id="356" fill="hold">
                            <p:stCondLst>
                              <p:cond delay="0"/>
                            </p:stCondLst>
                            <p:childTnLst>
                              <p:par>
                                <p:cTn id="35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8800000">
                                      <p:cBhvr>
                                        <p:cTn id="358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9" fill="hold">
                      <p:stCondLst>
                        <p:cond delay="indefinite"/>
                      </p:stCondLst>
                      <p:childTnLst>
                        <p:par>
                          <p:cTn id="360" fill="hold">
                            <p:stCondLst>
                              <p:cond delay="0"/>
                            </p:stCondLst>
                            <p:childTnLst>
                              <p:par>
                                <p:cTn id="36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362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3">
            <a:extLst>
              <a:ext uri="{FF2B5EF4-FFF2-40B4-BE49-F238E27FC236}">
                <a16:creationId xmlns:a16="http://schemas.microsoft.com/office/drawing/2014/main" id="{A16185FF-7F19-4E8B-B998-E8FEEDE3D8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548F5F1E-A832-489D-A9A5-618B9A3FF05B}"/>
              </a:ext>
            </a:extLst>
          </p:cNvPr>
          <p:cNvSpPr/>
          <p:nvPr/>
        </p:nvSpPr>
        <p:spPr>
          <a:xfrm>
            <a:off x="3349506" y="629364"/>
            <a:ext cx="5492988" cy="2686063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lIns="51435" tIns="25719" rIns="51435" bIns="25719" rtlCol="0" anchor="b">
            <a:normAutofit fontScale="92500"/>
          </a:bodyPr>
          <a:lstStyle/>
          <a:p>
            <a:pPr algn="ctr" defTabSz="914377" rtl="1">
              <a:lnSpc>
                <a:spcPct val="90000"/>
              </a:lnSpc>
              <a:spcBef>
                <a:spcPct val="0"/>
              </a:spcBef>
              <a:spcAft>
                <a:spcPts val="339"/>
              </a:spcAft>
              <a:defRPr/>
            </a:pPr>
            <a:r>
              <a:rPr lang="ar-AE" sz="6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شكراً لكل طلابي الرائعين على إلتزامهم بموعد الدرس... </a:t>
            </a:r>
            <a:endParaRPr lang="en-US" sz="6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  <a:sym typeface="Arial"/>
            </a:endParaRPr>
          </a:p>
        </p:txBody>
      </p:sp>
      <p:pic>
        <p:nvPicPr>
          <p:cNvPr id="6" name="Picture 5" descr="A close up of a flag&#10;&#10;Description automatically generated">
            <a:extLst>
              <a:ext uri="{FF2B5EF4-FFF2-40B4-BE49-F238E27FC236}">
                <a16:creationId xmlns:a16="http://schemas.microsoft.com/office/drawing/2014/main" id="{7649D1A2-E94A-4581-94D1-D428166E9FA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8706" b="91765" l="10000" r="96400">
                        <a14:foregroundMark x1="13600" y1="8941" x2="13600" y2="8941"/>
                        <a14:foregroundMark x1="13467" y1="91765" x2="21867" y2="84706"/>
                        <a14:foregroundMark x1="22000" y1="84235" x2="24800" y2="77882"/>
                        <a14:foregroundMark x1="27733" y1="75059" x2="27733" y2="75059"/>
                        <a14:foregroundMark x1="22133" y1="67529" x2="22133" y2="67529"/>
                        <a14:foregroundMark x1="32800" y1="88941" x2="32800" y2="88941"/>
                        <a14:foregroundMark x1="36267" y1="83765" x2="36267" y2="83765"/>
                        <a14:foregroundMark x1="35733" y1="78353" x2="35733" y2="78353"/>
                        <a14:foregroundMark x1="35333" y1="81176" x2="35333" y2="81176"/>
                        <a14:foregroundMark x1="43467" y1="71294" x2="43467" y2="71294"/>
                        <a14:foregroundMark x1="43200" y1="81412" x2="43200" y2="81412"/>
                        <a14:foregroundMark x1="45333" y1="82118" x2="45333" y2="82118"/>
                        <a14:foregroundMark x1="46133" y1="89412" x2="46133" y2="89412"/>
                        <a14:foregroundMark x1="56533" y1="88941" x2="56533" y2="88941"/>
                        <a14:foregroundMark x1="58533" y1="85412" x2="58533" y2="85412"/>
                        <a14:foregroundMark x1="65600" y1="85882" x2="65600" y2="85882"/>
                        <a14:foregroundMark x1="70000" y1="80235" x2="70000" y2="80235"/>
                        <a14:foregroundMark x1="70400" y1="80235" x2="71333" y2="76941"/>
                        <a14:foregroundMark x1="66533" y1="84235" x2="66267" y2="81176"/>
                        <a14:foregroundMark x1="63600" y1="88471" x2="60533" y2="88471"/>
                        <a14:foregroundMark x1="77467" y1="87294" x2="77467" y2="87294"/>
                        <a14:foregroundMark x1="81333" y1="83529" x2="81333" y2="83529"/>
                        <a14:foregroundMark x1="81333" y1="83529" x2="81333" y2="83529"/>
                        <a14:foregroundMark x1="94400" y1="73882" x2="93733" y2="61882"/>
                        <a14:foregroundMark x1="93733" y1="61882" x2="92267" y2="55765"/>
                        <a14:foregroundMark x1="92133" y1="56706" x2="88267" y2="68471"/>
                        <a14:foregroundMark x1="87600" y1="75059" x2="85067" y2="82588"/>
                        <a14:foregroundMark x1="85067" y1="82588" x2="91200" y2="81412"/>
                        <a14:foregroundMark x1="96000" y1="78588" x2="96400" y2="78588"/>
                        <a14:foregroundMark x1="95067" y1="79294" x2="95067" y2="79294"/>
                        <a14:foregroundMark x1="93600" y1="59529" x2="93600" y2="59529"/>
                        <a14:foregroundMark x1="88933" y1="51059" x2="81867" y2="45412"/>
                        <a14:foregroundMark x1="81867" y1="45412" x2="88267" y2="51765"/>
                        <a14:foregroundMark x1="88267" y1="51765" x2="92133" y2="59529"/>
                        <a14:foregroundMark x1="88933" y1="39294" x2="82667" y2="33412"/>
                        <a14:foregroundMark x1="82667" y1="33412" x2="81200" y2="32706"/>
                        <a14:foregroundMark x1="81200" y1="36706" x2="72400" y2="42118"/>
                        <a14:foregroundMark x1="72400" y1="42118" x2="53333" y2="44941"/>
                        <a14:foregroundMark x1="53333" y1="44941" x2="39067" y2="45882"/>
                        <a14:foregroundMark x1="84267" y1="71765" x2="84267" y2="71765"/>
                        <a14:backgroundMark x1="30933" y1="84235" x2="30933" y2="8423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38432" y="0"/>
            <a:ext cx="1753567" cy="1359118"/>
          </a:xfrm>
          <a:prstGeom prst="rect">
            <a:avLst/>
          </a:prstGeom>
        </p:spPr>
      </p:pic>
      <p:pic>
        <p:nvPicPr>
          <p:cNvPr id="7" name="Picture 6" descr="نتيجة بحث الصور عن ملتزمون يا وطن">
            <a:hlinkClick r:id="rId6"/>
            <a:extLst>
              <a:ext uri="{FF2B5EF4-FFF2-40B4-BE49-F238E27FC236}">
                <a16:creationId xmlns:a16="http://schemas.microsoft.com/office/drawing/2014/main" id="{B0698F62-9B45-4A94-94E7-1BBE01FC0E5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t="51619" r="57500"/>
          <a:stretch>
            <a:fillRect/>
          </a:stretch>
        </p:blipFill>
        <p:spPr bwMode="auto">
          <a:xfrm>
            <a:off x="256124" y="272596"/>
            <a:ext cx="2774128" cy="153551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0" name="Picture 9" descr="A close up of a logo&#10;&#10;Description automatically generated">
            <a:extLst>
              <a:ext uri="{FF2B5EF4-FFF2-40B4-BE49-F238E27FC236}">
                <a16:creationId xmlns:a16="http://schemas.microsoft.com/office/drawing/2014/main" id="{682E276C-6AB7-4A24-A18A-51465B4CD72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2887" y="955528"/>
            <a:ext cx="1562489" cy="3208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B25062BA-9162-4EDE-837B-7F57B66D22FB}"/>
              </a:ext>
            </a:extLst>
          </p:cNvPr>
          <p:cNvGrpSpPr/>
          <p:nvPr/>
        </p:nvGrpSpPr>
        <p:grpSpPr>
          <a:xfrm>
            <a:off x="-1" y="3429001"/>
            <a:ext cx="6665844" cy="3429000"/>
            <a:chOff x="-1" y="4346713"/>
            <a:chExt cx="4909262" cy="2511287"/>
          </a:xfrm>
        </p:grpSpPr>
        <p:pic>
          <p:nvPicPr>
            <p:cNvPr id="14" name="Picture 13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EA33BD58-E140-48C3-800D-83FF9D9C3FA3}"/>
                </a:ext>
              </a:extLst>
            </p:cNvPr>
            <p:cNvPicPr>
              <a:picLocks noChangeAspect="1"/>
            </p:cNvPicPr>
            <p:nvPr/>
          </p:nvPicPr>
          <p:blipFill>
            <a:blip r:embed="rId9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726" y="4868782"/>
              <a:ext cx="1881809" cy="1989218"/>
            </a:xfrm>
            <a:prstGeom prst="rect">
              <a:avLst/>
            </a:prstGeom>
          </p:spPr>
        </p:pic>
        <p:pic>
          <p:nvPicPr>
            <p:cNvPr id="15" name="Picture 14" descr="A close up of a mans face&#10;&#10;Description automatically generated">
              <a:extLst>
                <a:ext uri="{FF2B5EF4-FFF2-40B4-BE49-F238E27FC236}">
                  <a16:creationId xmlns:a16="http://schemas.microsoft.com/office/drawing/2014/main" id="{8ABEE138-085E-4A34-BEAA-E6A6AED0CA0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738"/>
            <a:stretch/>
          </p:blipFill>
          <p:spPr>
            <a:xfrm>
              <a:off x="3186478" y="5009998"/>
              <a:ext cx="1722783" cy="1848002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26FDE7D2-8247-4AD3-85AA-17F0C946B97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3295" b="96376" l="10000" r="90000">
                          <a14:foregroundMark x1="40750" y1="28501" x2="38125" y2="17792"/>
                          <a14:foregroundMark x1="38125" y1="17792" x2="38625" y2="9061"/>
                          <a14:foregroundMark x1="38625" y1="9061" x2="45125" y2="6919"/>
                          <a14:foregroundMark x1="45125" y1="6919" x2="51250" y2="10049"/>
                          <a14:foregroundMark x1="51250" y1="10049" x2="52250" y2="11532"/>
                          <a14:foregroundMark x1="47875" y1="27183" x2="49625" y2="17463"/>
                          <a14:foregroundMark x1="41625" y1="3295" x2="51250" y2="4283"/>
                          <a14:foregroundMark x1="43250" y1="33608" x2="49000" y2="31796"/>
                          <a14:foregroundMark x1="42375" y1="86491" x2="38875" y2="94234"/>
                          <a14:foregroundMark x1="38875" y1="94234" x2="32625" y2="92751"/>
                          <a14:foregroundMark x1="32625" y1="92751" x2="29000" y2="94563"/>
                          <a14:foregroundMark x1="31875" y1="92422" x2="37500" y2="86326"/>
                          <a14:foregroundMark x1="43000" y1="94563" x2="49625" y2="96376"/>
                          <a14:foregroundMark x1="49625" y1="96376" x2="55750" y2="95058"/>
                        </a14:backgroundRemoval>
                      </a14:imgEffect>
                    </a14:imgLayer>
                  </a14:imgProps>
                </a:ext>
              </a:extLst>
            </a:blip>
            <a:srcRect l="24435" r="28087"/>
            <a:stretch/>
          </p:blipFill>
          <p:spPr>
            <a:xfrm flipH="1">
              <a:off x="-1" y="4346713"/>
              <a:ext cx="1722783" cy="25112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70218503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Chart&#10;&#10;Description automatically generated">
            <a:extLst>
              <a:ext uri="{FF2B5EF4-FFF2-40B4-BE49-F238E27FC236}">
                <a16:creationId xmlns:a16="http://schemas.microsoft.com/office/drawing/2014/main" id="{10D0D1EF-C715-4CAE-98D7-E3D7A8C1F7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4" name="Group 38">
            <a:extLst>
              <a:ext uri="{FF2B5EF4-FFF2-40B4-BE49-F238E27FC236}">
                <a16:creationId xmlns:a16="http://schemas.microsoft.com/office/drawing/2014/main" id="{CFEF6B38-E47C-4BC1-8706-3347E9FCBCB7}"/>
              </a:ext>
            </a:extLst>
          </p:cNvPr>
          <p:cNvGrpSpPr>
            <a:grpSpLocks/>
          </p:cNvGrpSpPr>
          <p:nvPr/>
        </p:nvGrpSpPr>
        <p:grpSpPr bwMode="auto">
          <a:xfrm>
            <a:off x="4110207" y="128981"/>
            <a:ext cx="2667000" cy="1619250"/>
            <a:chOff x="6281738" y="5086350"/>
            <a:chExt cx="2667000" cy="1619250"/>
          </a:xfrm>
        </p:grpSpPr>
        <p:pic>
          <p:nvPicPr>
            <p:cNvPr id="5" name="Picture 36" descr="gif_BIM0271.gif">
              <a:extLst>
                <a:ext uri="{FF2B5EF4-FFF2-40B4-BE49-F238E27FC236}">
                  <a16:creationId xmlns:a16="http://schemas.microsoft.com/office/drawing/2014/main" id="{2CB31FFE-9E7D-483C-B6E0-5E76BFF1738A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2610"/>
            <a:stretch>
              <a:fillRect/>
            </a:stretch>
          </p:blipFill>
          <p:spPr bwMode="auto">
            <a:xfrm>
              <a:off x="6855702" y="5086350"/>
              <a:ext cx="1601839" cy="1619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6" name="Text Box 2">
              <a:extLst>
                <a:ext uri="{FF2B5EF4-FFF2-40B4-BE49-F238E27FC236}">
                  <a16:creationId xmlns:a16="http://schemas.microsoft.com/office/drawing/2014/main" id="{AC5A9362-A16F-40A2-BB9B-61029649AB4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6281738" y="5654675"/>
              <a:ext cx="2667000" cy="369332"/>
            </a:xfrm>
            <a:prstGeom prst="rect">
              <a:avLst/>
            </a:prstGeom>
            <a:ln>
              <a:headEnd/>
              <a:tailEnd/>
            </a:ln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endParaRPr lang="en-US">
                <a:solidFill>
                  <a:schemeClr val="bg1"/>
                </a:solidFill>
                <a:latin typeface="Arial" charset="0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A2C2B30-9B18-4081-943B-92AE2C931A39}"/>
                </a:ext>
              </a:extLst>
            </p:cNvPr>
            <p:cNvSpPr/>
            <p:nvPr/>
          </p:nvSpPr>
          <p:spPr>
            <a:xfrm>
              <a:off x="6513930" y="5562600"/>
              <a:ext cx="2198038" cy="523220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ar-SA" sz="2800" dirty="0">
                  <a:ln w="10160">
                    <a:solidFill>
                      <a:schemeClr val="accent1"/>
                    </a:solidFill>
                    <a:prstDash val="solid"/>
                  </a:ln>
                  <a:effectLst>
                    <a:outerShdw blurRad="38100" dist="32000" dir="5400000" algn="tl">
                      <a:srgbClr val="000000">
                        <a:alpha val="30000"/>
                      </a:srgbClr>
                    </a:outerShdw>
                  </a:effectLst>
                  <a:latin typeface="Arial" charset="0"/>
                </a:rPr>
                <a:t>اجعل العجلة تدور</a:t>
              </a:r>
              <a:endParaRPr lang="en-US" sz="2800" dirty="0">
                <a:ln w="10160">
                  <a:solidFill>
                    <a:schemeClr val="accent1"/>
                  </a:solidFill>
                  <a:prstDash val="solid"/>
                </a:ln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Arial" charset="0"/>
              </a:endParaRPr>
            </a:p>
          </p:txBody>
        </p:sp>
      </p:grpSp>
      <p:pic>
        <p:nvPicPr>
          <p:cNvPr id="8" name="Picture 7" descr="Picture1.png">
            <a:extLst>
              <a:ext uri="{FF2B5EF4-FFF2-40B4-BE49-F238E27FC236}">
                <a16:creationId xmlns:a16="http://schemas.microsoft.com/office/drawing/2014/main" id="{BDEC06ED-85D7-40C9-BDA2-7DFB843974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905" y="591897"/>
            <a:ext cx="4238625" cy="421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WordArt 10">
            <a:extLst>
              <a:ext uri="{FF2B5EF4-FFF2-40B4-BE49-F238E27FC236}">
                <a16:creationId xmlns:a16="http://schemas.microsoft.com/office/drawing/2014/main" id="{04231686-16FE-4318-8E6F-FF32B18459B4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7054851" y="575328"/>
            <a:ext cx="4114800" cy="647700"/>
          </a:xfrm>
          <a:prstGeom prst="rect">
            <a:avLst/>
          </a:prstGeom>
          <a:solidFill>
            <a:srgbClr val="FFFF00"/>
          </a:solidFill>
        </p:spPr>
        <p:txBody>
          <a:bodyPr spcFirstLastPara="1" wrap="none" fromWordArt="1"/>
          <a:lstStyle/>
          <a:p>
            <a:pPr algn="ctr" rtl="1"/>
            <a:r>
              <a:rPr lang="ar-SA" sz="4400" kern="10" dirty="0">
                <a:ln w="18415" cmpd="sng">
                  <a:solidFill>
                    <a:srgbClr val="FFFFFF"/>
                  </a:solidFill>
                  <a:prstDash val="solid"/>
                </a:ln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  <a:latin typeface="Times New Roman"/>
                <a:cs typeface="FS_Diwany" pitchFamily="2" charset="-78"/>
              </a:rPr>
              <a:t>لعبة العجلة الكبيرة</a:t>
            </a:r>
          </a:p>
        </p:txBody>
      </p:sp>
      <p:sp>
        <p:nvSpPr>
          <p:cNvPr id="10" name="Text Box 4">
            <a:extLst>
              <a:ext uri="{FF2B5EF4-FFF2-40B4-BE49-F238E27FC236}">
                <a16:creationId xmlns:a16="http://schemas.microsoft.com/office/drawing/2014/main" id="{29AB3732-749C-4AF9-8AF8-5945E30207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45704" y="5385353"/>
            <a:ext cx="2133600" cy="461963"/>
          </a:xfrm>
          <a:prstGeom prst="rect">
            <a:avLst/>
          </a:prstGeom>
          <a:solidFill>
            <a:srgbClr val="FF0000"/>
          </a:solidFill>
          <a:ln w="381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algn="l" rtl="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ar-SA" sz="2400" b="1" dirty="0">
                <a:solidFill>
                  <a:schemeClr val="bg1"/>
                </a:solidFill>
                <a:latin typeface="Verdana" pitchFamily="34" charset="0"/>
              </a:rPr>
              <a:t>النقاط</a:t>
            </a:r>
          </a:p>
        </p:txBody>
      </p:sp>
      <p:sp>
        <p:nvSpPr>
          <p:cNvPr id="11" name="Line 3">
            <a:extLst>
              <a:ext uri="{FF2B5EF4-FFF2-40B4-BE49-F238E27FC236}">
                <a16:creationId xmlns:a16="http://schemas.microsoft.com/office/drawing/2014/main" id="{8B9E5105-7077-415A-B287-7D6C4BC80FD8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2286001" y="4547153"/>
            <a:ext cx="0" cy="838200"/>
          </a:xfrm>
          <a:prstGeom prst="line">
            <a:avLst/>
          </a:prstGeom>
          <a:noFill/>
          <a:ln w="1016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ar-SA"/>
          </a:p>
        </p:txBody>
      </p:sp>
      <p:sp>
        <p:nvSpPr>
          <p:cNvPr id="12" name="مستطيل 1">
            <a:extLst>
              <a:ext uri="{FF2B5EF4-FFF2-40B4-BE49-F238E27FC236}">
                <a16:creationId xmlns:a16="http://schemas.microsoft.com/office/drawing/2014/main" id="{57C34EFD-42B9-4FC8-BAC9-E94A8C70E7BA}"/>
              </a:ext>
            </a:extLst>
          </p:cNvPr>
          <p:cNvSpPr/>
          <p:nvPr/>
        </p:nvSpPr>
        <p:spPr>
          <a:xfrm>
            <a:off x="3661435" y="1395079"/>
            <a:ext cx="8530565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ar-AE" sz="3200" b="1" kern="10" spc="21" dirty="0">
                <a:ln w="11430"/>
                <a:latin typeface="Calibri" panose="020F0502020204030204" pitchFamily="34" charset="0"/>
                <a:ea typeface="GE Cap Medium" pitchFamily="18" charset="-78"/>
                <a:cs typeface="Calibri" panose="020F0502020204030204" pitchFamily="34" charset="0"/>
              </a:rPr>
              <a:t>1- هل تحبون العمل الجماعي ؟</a:t>
            </a:r>
          </a:p>
          <a:p>
            <a:pPr algn="r"/>
            <a:r>
              <a:rPr lang="ar-AE" sz="3200" b="1" kern="10" spc="21" dirty="0">
                <a:ln w="11430"/>
                <a:latin typeface="Calibri" panose="020F0502020204030204" pitchFamily="34" charset="0"/>
                <a:ea typeface="GE Cap Medium" pitchFamily="18" charset="-78"/>
                <a:cs typeface="Calibri" panose="020F0502020204030204" pitchFamily="34" charset="0"/>
              </a:rPr>
              <a:t>2- سمي اسم بلاد تريد زيارتها ؟</a:t>
            </a:r>
          </a:p>
          <a:p>
            <a:pPr algn="r"/>
            <a:r>
              <a:rPr lang="ar-AE" sz="3200" b="1" kern="10" spc="21" dirty="0">
                <a:ln w="11430"/>
                <a:latin typeface="Calibri" panose="020F0502020204030204" pitchFamily="34" charset="0"/>
                <a:ea typeface="GE Cap Medium" pitchFamily="18" charset="-78"/>
                <a:cs typeface="Calibri" panose="020F0502020204030204" pitchFamily="34" charset="0"/>
              </a:rPr>
              <a:t>3- ما فائدة العمل الجماعي ؟ </a:t>
            </a:r>
          </a:p>
          <a:p>
            <a:pPr algn="r"/>
            <a:r>
              <a:rPr lang="ar-AE" sz="3200" b="1" kern="10" spc="21" dirty="0">
                <a:ln w="11430"/>
                <a:latin typeface="Calibri" panose="020F0502020204030204" pitchFamily="34" charset="0"/>
                <a:ea typeface="GE Cap Medium" pitchFamily="18" charset="-78"/>
                <a:cs typeface="Calibri" panose="020F0502020204030204" pitchFamily="34" charset="0"/>
              </a:rPr>
              <a:t>4- هل العمل الجماعي أفضل من العمل الفردي ؟</a:t>
            </a:r>
          </a:p>
          <a:p>
            <a:pPr algn="r"/>
            <a:r>
              <a:rPr lang="ar-AE" sz="3200" b="1" kern="10" spc="21" dirty="0">
                <a:ln w="11430"/>
                <a:latin typeface="Calibri" panose="020F0502020204030204" pitchFamily="34" charset="0"/>
                <a:ea typeface="GE Cap Medium" pitchFamily="18" charset="-78"/>
                <a:cs typeface="Calibri" panose="020F0502020204030204" pitchFamily="34" charset="0"/>
              </a:rPr>
              <a:t>5- اسم مشروعك في العمل مجموعات ؟</a:t>
            </a:r>
          </a:p>
          <a:p>
            <a:pPr algn="r"/>
            <a:r>
              <a:rPr lang="ar-AE" sz="3200" b="1" kern="10" spc="21" dirty="0">
                <a:ln w="11430"/>
                <a:latin typeface="Calibri" panose="020F0502020204030204" pitchFamily="34" charset="0"/>
                <a:ea typeface="GE Cap Medium" pitchFamily="18" charset="-78"/>
                <a:cs typeface="Calibri" panose="020F0502020204030204" pitchFamily="34" charset="0"/>
              </a:rPr>
              <a:t>6- اذا طلبت منكم عملا جماعيا اختر اثنين من أصدقائك لتنجز العمل معهم ؟ </a:t>
            </a:r>
          </a:p>
          <a:p>
            <a:pPr algn="r"/>
            <a:r>
              <a:rPr lang="ar-AE" sz="3200" b="1" kern="10" spc="21" dirty="0">
                <a:ln w="11430"/>
                <a:latin typeface="Calibri" panose="020F0502020204030204" pitchFamily="34" charset="0"/>
                <a:ea typeface="GE Cap Medium" pitchFamily="18" charset="-78"/>
                <a:cs typeface="Calibri" panose="020F0502020204030204" pitchFamily="34" charset="0"/>
              </a:rPr>
              <a:t>7- هل من المهم توزيع المهام بينكم في العمل الجماعي </a:t>
            </a:r>
            <a:r>
              <a:rPr lang="ar-AE" sz="3200" b="1" kern="10" spc="21" dirty="0">
                <a:ln w="11430"/>
                <a:solidFill>
                  <a:srgbClr val="008000"/>
                </a:solidFill>
                <a:latin typeface="Calibri" panose="020F0502020204030204" pitchFamily="34" charset="0"/>
                <a:ea typeface="GE Cap Medium" pitchFamily="18" charset="-78"/>
                <a:cs typeface="Calibri" panose="020F0502020204030204" pitchFamily="34" charset="0"/>
              </a:rPr>
              <a:t>؟</a:t>
            </a:r>
          </a:p>
          <a:p>
            <a:pPr algn="r"/>
            <a:r>
              <a:rPr lang="ar-AE" sz="3200" b="1" kern="10" spc="21" dirty="0">
                <a:ln w="11430"/>
                <a:latin typeface="Calibri" panose="020F0502020204030204" pitchFamily="34" charset="0"/>
                <a:ea typeface="GE Cap Medium" pitchFamily="18" charset="-78"/>
                <a:cs typeface="Calibri" panose="020F0502020204030204" pitchFamily="34" charset="0"/>
              </a:rPr>
              <a:t>8- ربحت وساما؟</a:t>
            </a:r>
          </a:p>
        </p:txBody>
      </p:sp>
    </p:spTree>
    <p:extLst>
      <p:ext uri="{BB962C8B-B14F-4D97-AF65-F5344CB8AC3E}">
        <p14:creationId xmlns:p14="http://schemas.microsoft.com/office/powerpoint/2010/main" val="3690272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6400000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8800000">
                                      <p:cBhvr>
                                        <p:cTn id="1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2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3600000">
                                      <p:cBhvr>
                                        <p:cTn id="2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3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3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3600000">
                                      <p:cBhvr>
                                        <p:cTn id="4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6400000">
                                      <p:cBhvr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5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4000000">
                                      <p:cBhvr>
                                        <p:cTn id="5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8800000">
                                      <p:cBhvr>
                                        <p:cTn id="5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31200000">
                                      <p:cBhvr>
                                        <p:cTn id="62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pin-w-end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, whiteboard&#10;&#10;Description automatically generated">
            <a:extLst>
              <a:ext uri="{FF2B5EF4-FFF2-40B4-BE49-F238E27FC236}">
                <a16:creationId xmlns:a16="http://schemas.microsoft.com/office/drawing/2014/main" id="{10CF5912-AC6C-42A0-BE14-77209FF0722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08" name="Freeform 12"/>
          <p:cNvSpPr>
            <a:spLocks/>
          </p:cNvSpPr>
          <p:nvPr/>
        </p:nvSpPr>
        <p:spPr bwMode="auto">
          <a:xfrm>
            <a:off x="3862918" y="3087159"/>
            <a:ext cx="550333" cy="211667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5" name="مستطيل 3">
            <a:extLst>
              <a:ext uri="{FF2B5EF4-FFF2-40B4-BE49-F238E27FC236}">
                <a16:creationId xmlns:a16="http://schemas.microsoft.com/office/drawing/2014/main" id="{3C253260-AA3A-4058-B277-32F9B435FB43}"/>
              </a:ext>
            </a:extLst>
          </p:cNvPr>
          <p:cNvSpPr/>
          <p:nvPr/>
        </p:nvSpPr>
        <p:spPr>
          <a:xfrm>
            <a:off x="5674311" y="729898"/>
            <a:ext cx="5256628" cy="3152786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ctr" defTabSz="914400" rtl="1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defRPr/>
            </a:pPr>
            <a:r>
              <a:rPr lang="ar-AE" sz="72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نشط ذاكرتك...</a:t>
            </a:r>
          </a:p>
          <a:p>
            <a:pPr lvl="0" algn="ctr" defTabSz="914400" rtl="1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defRPr/>
            </a:pPr>
            <a:r>
              <a:rPr lang="ar-AE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نطبق ما تعلمنا </a:t>
            </a:r>
          </a:p>
          <a:p>
            <a:pPr lvl="0" algn="ctr" defTabSz="914400" rtl="1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defRPr/>
            </a:pPr>
            <a:r>
              <a:rPr lang="ar-AE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الكتاب </a:t>
            </a:r>
            <a:r>
              <a:rPr lang="ar-AE" sz="4800" b="1" dirty="0">
                <a:solidFill>
                  <a:schemeClr val="tx1">
                    <a:lumMod val="95000"/>
                    <a:lumOff val="5000"/>
                  </a:schemeClr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ص 63</a:t>
            </a:r>
            <a:endParaRPr lang="ar-AE" sz="4800" b="1" dirty="0">
              <a:solidFill>
                <a:schemeClr val="tx1"/>
              </a:solidFill>
              <a:highlight>
                <a:srgbClr val="FFFF00"/>
              </a:highlight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1B69378-8865-42F9-BAAD-A5DE04A0E14B}"/>
              </a:ext>
            </a:extLst>
          </p:cNvPr>
          <p:cNvSpPr txBox="1"/>
          <p:nvPr/>
        </p:nvSpPr>
        <p:spPr>
          <a:xfrm>
            <a:off x="1676238" y="1054077"/>
            <a:ext cx="3388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en-US" sz="3200" b="1" dirty="0">
                <a:highlight>
                  <a:srgbClr val="FFFF00"/>
                </a:highlight>
                <a:hlinkClick r:id="rId5"/>
              </a:rPr>
              <a:t>https://www.liveworksheets.com/dz1695164zq</a:t>
            </a:r>
            <a:endParaRPr lang="en-US" sz="3200" b="1" dirty="0">
              <a:highlight>
                <a:srgbClr val="FFFF00"/>
              </a:highlight>
            </a:endParaRPr>
          </a:p>
        </p:txBody>
      </p:sp>
      <p:pic>
        <p:nvPicPr>
          <p:cNvPr id="9" name="Picture 8" descr="A close up of a sign&#10;&#10;Description automatically generated">
            <a:extLst>
              <a:ext uri="{FF2B5EF4-FFF2-40B4-BE49-F238E27FC236}">
                <a16:creationId xmlns:a16="http://schemas.microsoft.com/office/drawing/2014/main" id="{A08E46CD-535A-4741-B6F7-DF463473A97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495579" y="2628826"/>
            <a:ext cx="1525639" cy="1600345"/>
          </a:xfrm>
          <a:prstGeom prst="rect">
            <a:avLst/>
          </a:prstGeom>
        </p:spPr>
      </p:pic>
      <p:pic>
        <p:nvPicPr>
          <p:cNvPr id="10" name="IMG_4793">
            <a:hlinkClick r:id="" action="ppaction://media"/>
            <a:extLst>
              <a:ext uri="{FF2B5EF4-FFF2-40B4-BE49-F238E27FC236}">
                <a16:creationId xmlns:a16="http://schemas.microsoft.com/office/drawing/2014/main" id="{604D4090-55B3-4658-BE7F-BD4811BB66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343335" y="4867420"/>
            <a:ext cx="1099426" cy="1448973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60390871-4A1D-41C3-BCC8-58E83E3C7039}"/>
              </a:ext>
            </a:extLst>
          </p:cNvPr>
          <p:cNvSpPr txBox="1"/>
          <p:nvPr/>
        </p:nvSpPr>
        <p:spPr>
          <a:xfrm>
            <a:off x="1676238" y="4152452"/>
            <a:ext cx="37226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ar-AE" sz="4000" b="1" dirty="0">
                <a:solidFill>
                  <a:srgbClr val="FF0000"/>
                </a:solidFill>
                <a:latin typeface="Calibri" panose="020F0502020204030204" pitchFamily="34" charset="0"/>
                <a:ea typeface="Tahoma" panose="020B0604030504040204" pitchFamily="34" charset="0"/>
                <a:cs typeface="Calibri" panose="020F0502020204030204" pitchFamily="34" charset="0"/>
              </a:rPr>
              <a:t>النضج الالكتروني</a:t>
            </a:r>
          </a:p>
        </p:txBody>
      </p:sp>
      <p:pic>
        <p:nvPicPr>
          <p:cNvPr id="4" name="Picture 3" descr="A picture containing text&#10;&#10;Description automatically generated">
            <a:extLst>
              <a:ext uri="{FF2B5EF4-FFF2-40B4-BE49-F238E27FC236}">
                <a16:creationId xmlns:a16="http://schemas.microsoft.com/office/drawing/2014/main" id="{D66B75F6-20E5-4C51-A99E-5D0E958482E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8084" y="2723420"/>
            <a:ext cx="2562583" cy="68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64281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3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0"/>
                </p:tgtEl>
              </p:cMediaNode>
            </p:vide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ext, whiteboard&#10;&#10;Description automatically generated">
            <a:extLst>
              <a:ext uri="{FF2B5EF4-FFF2-40B4-BE49-F238E27FC236}">
                <a16:creationId xmlns:a16="http://schemas.microsoft.com/office/drawing/2014/main" id="{9EE7789D-B27F-484B-A9C4-16A52B36D8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08" name="Freeform 12"/>
          <p:cNvSpPr>
            <a:spLocks/>
          </p:cNvSpPr>
          <p:nvPr/>
        </p:nvSpPr>
        <p:spPr bwMode="auto">
          <a:xfrm>
            <a:off x="3862918" y="3087159"/>
            <a:ext cx="550333" cy="211667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12" name="مستطيل 3">
            <a:extLst>
              <a:ext uri="{FF2B5EF4-FFF2-40B4-BE49-F238E27FC236}">
                <a16:creationId xmlns:a16="http://schemas.microsoft.com/office/drawing/2014/main" id="{AA164E45-3167-402B-AF8B-F96ABE6FD655}"/>
              </a:ext>
            </a:extLst>
          </p:cNvPr>
          <p:cNvSpPr/>
          <p:nvPr/>
        </p:nvSpPr>
        <p:spPr>
          <a:xfrm>
            <a:off x="1443788" y="657732"/>
            <a:ext cx="9512969" cy="3311744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lvl="0" algn="r" defTabSz="914400" rtl="1">
              <a:lnSpc>
                <a:spcPct val="90000"/>
              </a:lnSpc>
              <a:spcBef>
                <a:spcPct val="0"/>
              </a:spcBef>
              <a:spcAft>
                <a:spcPts val="338"/>
              </a:spcAft>
              <a:defRPr/>
            </a:pPr>
            <a:r>
              <a:rPr lang="ar-AE" sz="54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التقويم الختامي...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6600" b="1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50000"/>
                  </a:scheme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   أطبق ما تعلمت ... </a:t>
            </a:r>
          </a:p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AE" sz="6600" b="1" dirty="0">
                <a:solidFill>
                  <a:schemeClr val="accent4">
                    <a:lumMod val="5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باستخدام برنامج </a:t>
            </a:r>
          </a:p>
        </p:txBody>
      </p:sp>
      <p:pic>
        <p:nvPicPr>
          <p:cNvPr id="7" name="Picture 4" descr="نتيجة بحث الصور عن down clipart gif">
            <a:extLst>
              <a:ext uri="{FF2B5EF4-FFF2-40B4-BE49-F238E27FC236}">
                <a16:creationId xmlns:a16="http://schemas.microsoft.com/office/drawing/2014/main" id="{5E23F015-6A93-4E6F-8A3A-FE0D924951D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805943">
            <a:off x="2511807" y="3892979"/>
            <a:ext cx="453902" cy="8166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4784C6F-B65A-446E-8B6C-AA8DC7F8735F}"/>
              </a:ext>
            </a:extLst>
          </p:cNvPr>
          <p:cNvSpPr txBox="1"/>
          <p:nvPr/>
        </p:nvSpPr>
        <p:spPr>
          <a:xfrm>
            <a:off x="1029971" y="4754309"/>
            <a:ext cx="67665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800" b="1" dirty="0">
                <a:solidFill>
                  <a:srgbClr val="FF0000"/>
                </a:solidFill>
                <a:highlight>
                  <a:srgbClr val="FFFF00"/>
                </a:highlight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https://wordwall.net/resource/12634839</a:t>
            </a:r>
            <a:endParaRPr lang="en-US" sz="2800" b="1" dirty="0">
              <a:solidFill>
                <a:srgbClr val="FF0000"/>
              </a:solidFill>
              <a:highlight>
                <a:srgbClr val="FFFF00"/>
              </a:highlight>
            </a:endParaRPr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:a16="http://schemas.microsoft.com/office/drawing/2014/main" id="{2CA3078F-D430-40B0-B16D-7F53062088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717" y="2858223"/>
            <a:ext cx="3169708" cy="866775"/>
          </a:xfrm>
          <a:prstGeom prst="rect">
            <a:avLst/>
          </a:prstGeom>
        </p:spPr>
      </p:pic>
      <p:pic>
        <p:nvPicPr>
          <p:cNvPr id="11" name="IMG_4793">
            <a:hlinkClick r:id="" action="ppaction://media"/>
            <a:extLst>
              <a:ext uri="{FF2B5EF4-FFF2-40B4-BE49-F238E27FC236}">
                <a16:creationId xmlns:a16="http://schemas.microsoft.com/office/drawing/2014/main" id="{916F2B3C-3E42-4AB7-98BC-C349F4B421D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7343335" y="4867420"/>
            <a:ext cx="1099426" cy="1448973"/>
          </a:xfrm>
          <a:prstGeom prst="rect">
            <a:avLst/>
          </a:prstGeom>
        </p:spPr>
      </p:pic>
      <p:pic>
        <p:nvPicPr>
          <p:cNvPr id="13" name="صورة 2" descr="صورة تحتوي على سوشي&#10;&#10;تم إنشاء الوصف تلقائياً">
            <a:extLst>
              <a:ext uri="{FF2B5EF4-FFF2-40B4-BE49-F238E27FC236}">
                <a16:creationId xmlns:a16="http://schemas.microsoft.com/office/drawing/2014/main" id="{6C4EFD76-7C92-48F6-8CE2-22136714AD6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2995" y="980140"/>
            <a:ext cx="2445089" cy="171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7870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35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>
            <a:extLst>
              <a:ext uri="{FF2B5EF4-FFF2-40B4-BE49-F238E27FC236}">
                <a16:creationId xmlns:a16="http://schemas.microsoft.com/office/drawing/2014/main" id="{E3F0BFBE-CC06-4760-ADEA-5C915B633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3D2F4AFC-FE04-4AB5-A961-FDFD1BA910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944" b="13334"/>
          <a:stretch/>
        </p:blipFill>
        <p:spPr>
          <a:xfrm>
            <a:off x="524656" y="133822"/>
            <a:ext cx="9099030" cy="4514452"/>
          </a:xfrm>
          <a:prstGeom prst="rect">
            <a:avLst/>
          </a:prstGeom>
        </p:spPr>
      </p:pic>
      <p:pic>
        <p:nvPicPr>
          <p:cNvPr id="8" name="Picture 7" descr="A picture containing food, egg, drawing  Description automatically generated">
            <a:extLst>
              <a:ext uri="{FF2B5EF4-FFF2-40B4-BE49-F238E27FC236}">
                <a16:creationId xmlns:a16="http://schemas.microsoft.com/office/drawing/2014/main" id="{6774DA54-E7A6-46B9-9396-4B64ED67FC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912" t="8327" r="15400" b="8485"/>
          <a:stretch/>
        </p:blipFill>
        <p:spPr>
          <a:xfrm>
            <a:off x="9967108" y="339925"/>
            <a:ext cx="2224892" cy="1503865"/>
          </a:xfrm>
          <a:prstGeom prst="rect">
            <a:avLst/>
          </a:prstGeom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CAA00142-AEC2-4C3E-BA4F-3650528C01DF}"/>
              </a:ext>
            </a:extLst>
          </p:cNvPr>
          <p:cNvGrpSpPr/>
          <p:nvPr/>
        </p:nvGrpSpPr>
        <p:grpSpPr>
          <a:xfrm>
            <a:off x="-1" y="4346713"/>
            <a:ext cx="4909262" cy="2511287"/>
            <a:chOff x="-1" y="4346713"/>
            <a:chExt cx="4909262" cy="2511287"/>
          </a:xfrm>
        </p:grpSpPr>
        <p:pic>
          <p:nvPicPr>
            <p:cNvPr id="6" name="Picture 5" descr="A picture containing drawing&#10;&#10;Description automatically generated">
              <a:extLst>
                <a:ext uri="{FF2B5EF4-FFF2-40B4-BE49-F238E27FC236}">
                  <a16:creationId xmlns:a16="http://schemas.microsoft.com/office/drawing/2014/main" id="{63AF805E-2A22-4F88-AC7F-D9ABA4115A9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3726" y="4868782"/>
              <a:ext cx="1881809" cy="1989218"/>
            </a:xfrm>
            <a:prstGeom prst="rect">
              <a:avLst/>
            </a:prstGeom>
          </p:spPr>
        </p:pic>
        <p:pic>
          <p:nvPicPr>
            <p:cNvPr id="7" name="Picture 6" descr="A close up of a mans face&#10;&#10;Description automatically generated">
              <a:extLst>
                <a:ext uri="{FF2B5EF4-FFF2-40B4-BE49-F238E27FC236}">
                  <a16:creationId xmlns:a16="http://schemas.microsoft.com/office/drawing/2014/main" id="{ED80CFAF-4F07-4486-A109-B4D7B484341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8738"/>
            <a:stretch/>
          </p:blipFill>
          <p:spPr>
            <a:xfrm>
              <a:off x="3186478" y="5009998"/>
              <a:ext cx="1722783" cy="1848002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792EC96C-61DF-4D44-A2C5-C3B73C9064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3295" b="96376" l="10000" r="90000">
                          <a14:foregroundMark x1="40750" y1="28501" x2="38125" y2="17792"/>
                          <a14:foregroundMark x1="38125" y1="17792" x2="38625" y2="9061"/>
                          <a14:foregroundMark x1="38625" y1="9061" x2="45125" y2="6919"/>
                          <a14:foregroundMark x1="45125" y1="6919" x2="51250" y2="10049"/>
                          <a14:foregroundMark x1="51250" y1="10049" x2="52250" y2="11532"/>
                          <a14:foregroundMark x1="47875" y1="27183" x2="49625" y2="17463"/>
                          <a14:foregroundMark x1="41625" y1="3295" x2="51250" y2="4283"/>
                          <a14:foregroundMark x1="43250" y1="33608" x2="49000" y2="31796"/>
                          <a14:foregroundMark x1="42375" y1="86491" x2="38875" y2="94234"/>
                          <a14:foregroundMark x1="38875" y1="94234" x2="32625" y2="92751"/>
                          <a14:foregroundMark x1="32625" y1="92751" x2="29000" y2="94563"/>
                          <a14:foregroundMark x1="31875" y1="92422" x2="37500" y2="86326"/>
                          <a14:foregroundMark x1="43000" y1="94563" x2="49625" y2="96376"/>
                          <a14:foregroundMark x1="49625" y1="96376" x2="55750" y2="95058"/>
                        </a14:backgroundRemoval>
                      </a14:imgEffect>
                    </a14:imgLayer>
                  </a14:imgProps>
                </a:ext>
              </a:extLst>
            </a:blip>
            <a:srcRect l="24435" r="28087"/>
            <a:stretch/>
          </p:blipFill>
          <p:spPr>
            <a:xfrm flipH="1">
              <a:off x="-1" y="4346713"/>
              <a:ext cx="1722783" cy="251128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958914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3">
            <a:extLst>
              <a:ext uri="{FF2B5EF4-FFF2-40B4-BE49-F238E27FC236}">
                <a16:creationId xmlns:a16="http://schemas.microsoft.com/office/drawing/2014/main" id="{AEBB94E2-CD02-49A4-91E0-1EB059D4EBF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0" name="Rectangle 49">
            <a:extLst>
              <a:ext uri="{FF2B5EF4-FFF2-40B4-BE49-F238E27FC236}">
                <a16:creationId xmlns:a16="http://schemas.microsoft.com/office/drawing/2014/main" id="{BC733EBF-DA3D-4479-9B27-B15A355D2CB4}"/>
              </a:ext>
            </a:extLst>
          </p:cNvPr>
          <p:cNvSpPr/>
          <p:nvPr/>
        </p:nvSpPr>
        <p:spPr>
          <a:xfrm>
            <a:off x="5054995" y="4235635"/>
            <a:ext cx="2254479" cy="1517123"/>
          </a:xfrm>
          <a:prstGeom prst="rect">
            <a:avLst/>
          </a:prstGeom>
          <a:noFill/>
          <a:ln w="38100">
            <a:solidFill>
              <a:srgbClr val="92B57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47" tIns="54424" rIns="108847" bIns="54424" rtlCol="0" anchor="ctr"/>
          <a:lstStyle/>
          <a:p>
            <a:pPr algn="ctr" defTabSz="914377"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51" name="Picture 50" descr="A close up of a clip&#10;&#10;Description automatically generated">
            <a:extLst>
              <a:ext uri="{FF2B5EF4-FFF2-40B4-BE49-F238E27FC236}">
                <a16:creationId xmlns:a16="http://schemas.microsoft.com/office/drawing/2014/main" id="{8F5715CB-9C88-44E7-9E0D-84B2E17BB6D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4" b="23966" l="37077" r="97385">
                        <a14:foregroundMark x1="88615" y1="2414" x2="88615" y2="2414"/>
                        <a14:foregroundMark x1="97538" y1="11724" x2="97538" y2="11724"/>
                        <a14:foregroundMark x1="89692" y1="23966" x2="89692" y2="23966"/>
                        <a14:foregroundMark x1="42923" y1="5345" x2="42923" y2="5345"/>
                        <a14:foregroundMark x1="42615" y1="5172" x2="39692" y2="12414"/>
                        <a14:foregroundMark x1="39692" y1="12414" x2="39692" y2="12759"/>
                        <a14:foregroundMark x1="37231" y1="12241" x2="37231" y2="12241"/>
                        <a14:foregroundMark x1="37692" y1="12241" x2="38615" y2="16207"/>
                        <a14:foregroundMark x1="38769" y1="16207" x2="41538" y2="20172"/>
                        <a14:foregroundMark x1="37077" y1="11897" x2="37692" y2="12241"/>
                        <a14:foregroundMark x1="79846" y1="3276" x2="76000" y2="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1" b="74769"/>
          <a:stretch/>
        </p:blipFill>
        <p:spPr>
          <a:xfrm>
            <a:off x="4509209" y="5641754"/>
            <a:ext cx="3330287" cy="11426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8" name="Rectangle 47">
            <a:extLst>
              <a:ext uri="{FF2B5EF4-FFF2-40B4-BE49-F238E27FC236}">
                <a16:creationId xmlns:a16="http://schemas.microsoft.com/office/drawing/2014/main" id="{F50C20E3-D6F4-4480-B5E8-483EE5148C07}"/>
              </a:ext>
            </a:extLst>
          </p:cNvPr>
          <p:cNvSpPr/>
          <p:nvPr/>
        </p:nvSpPr>
        <p:spPr>
          <a:xfrm>
            <a:off x="1240906" y="3864114"/>
            <a:ext cx="1814301" cy="1036646"/>
          </a:xfrm>
          <a:prstGeom prst="rect">
            <a:avLst/>
          </a:prstGeom>
          <a:noFill/>
          <a:ln w="38100">
            <a:solidFill>
              <a:srgbClr val="684836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47" tIns="54424" rIns="108847" bIns="54424" rtlCol="0" anchor="ctr"/>
          <a:lstStyle/>
          <a:p>
            <a:pPr algn="ctr" defTabSz="914377"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49" name="Picture 48" descr="A close up of a clip&#10;&#10;Description automatically generated">
            <a:extLst>
              <a:ext uri="{FF2B5EF4-FFF2-40B4-BE49-F238E27FC236}">
                <a16:creationId xmlns:a16="http://schemas.microsoft.com/office/drawing/2014/main" id="{F3F39B34-E96C-43ED-B8C5-23F1DE09BD5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2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4" b="23966" l="37077" r="97385">
                        <a14:foregroundMark x1="88615" y1="2414" x2="88615" y2="2414"/>
                        <a14:foregroundMark x1="97538" y1="11724" x2="97538" y2="11724"/>
                        <a14:foregroundMark x1="89692" y1="23966" x2="89692" y2="23966"/>
                        <a14:foregroundMark x1="42923" y1="5345" x2="42923" y2="5345"/>
                        <a14:foregroundMark x1="42615" y1="5172" x2="39692" y2="12414"/>
                        <a14:foregroundMark x1="39692" y1="12414" x2="39692" y2="12759"/>
                        <a14:foregroundMark x1="37231" y1="12241" x2="37231" y2="12241"/>
                        <a14:foregroundMark x1="37692" y1="12241" x2="38615" y2="16207"/>
                        <a14:foregroundMark x1="38769" y1="16207" x2="41538" y2="20172"/>
                        <a14:foregroundMark x1="37077" y1="11897" x2="37692" y2="12241"/>
                        <a14:foregroundMark x1="79846" y1="3276" x2="76000" y2="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1" b="74769"/>
          <a:stretch/>
        </p:blipFill>
        <p:spPr>
          <a:xfrm>
            <a:off x="695118" y="4789755"/>
            <a:ext cx="3330287" cy="11426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6" name="Rectangle 45">
            <a:extLst>
              <a:ext uri="{FF2B5EF4-FFF2-40B4-BE49-F238E27FC236}">
                <a16:creationId xmlns:a16="http://schemas.microsoft.com/office/drawing/2014/main" id="{9D813A67-1EAF-4D2D-AACC-0D5327D59FB9}"/>
              </a:ext>
            </a:extLst>
          </p:cNvPr>
          <p:cNvSpPr/>
          <p:nvPr/>
        </p:nvSpPr>
        <p:spPr>
          <a:xfrm>
            <a:off x="1214182" y="1392343"/>
            <a:ext cx="2254479" cy="1517123"/>
          </a:xfrm>
          <a:prstGeom prst="rect">
            <a:avLst/>
          </a:prstGeom>
          <a:noFill/>
          <a:ln w="38100">
            <a:solidFill>
              <a:srgbClr val="405768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47" tIns="54424" rIns="108847" bIns="54424" rtlCol="0" anchor="ctr"/>
          <a:lstStyle/>
          <a:p>
            <a:pPr algn="ctr" defTabSz="914377"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47" name="Picture 46" descr="A close up of a clip&#10;&#10;Description automatically generated">
            <a:extLst>
              <a:ext uri="{FF2B5EF4-FFF2-40B4-BE49-F238E27FC236}">
                <a16:creationId xmlns:a16="http://schemas.microsoft.com/office/drawing/2014/main" id="{F025BCDD-5410-45DD-87FA-5DF4DC99D63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5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4" b="23966" l="37077" r="97385">
                        <a14:foregroundMark x1="88615" y1="2414" x2="88615" y2="2414"/>
                        <a14:foregroundMark x1="97538" y1="11724" x2="97538" y2="11724"/>
                        <a14:foregroundMark x1="89692" y1="23966" x2="89692" y2="23966"/>
                        <a14:foregroundMark x1="42923" y1="5345" x2="42923" y2="5345"/>
                        <a14:foregroundMark x1="42615" y1="5172" x2="39692" y2="12414"/>
                        <a14:foregroundMark x1="39692" y1="12414" x2="39692" y2="12759"/>
                        <a14:foregroundMark x1="37231" y1="12241" x2="37231" y2="12241"/>
                        <a14:foregroundMark x1="37692" y1="12241" x2="38615" y2="16207"/>
                        <a14:foregroundMark x1="38769" y1="16207" x2="41538" y2="20172"/>
                        <a14:foregroundMark x1="37077" y1="11897" x2="37692" y2="12241"/>
                        <a14:foregroundMark x1="79846" y1="3276" x2="76000" y2="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1" b="74769"/>
          <a:stretch/>
        </p:blipFill>
        <p:spPr>
          <a:xfrm>
            <a:off x="668394" y="2798462"/>
            <a:ext cx="3330287" cy="11426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4" name="Rectangle 43">
            <a:extLst>
              <a:ext uri="{FF2B5EF4-FFF2-40B4-BE49-F238E27FC236}">
                <a16:creationId xmlns:a16="http://schemas.microsoft.com/office/drawing/2014/main" id="{7CAA6548-3E67-40CA-B39D-EC0A96A1036D}"/>
              </a:ext>
            </a:extLst>
          </p:cNvPr>
          <p:cNvSpPr/>
          <p:nvPr/>
        </p:nvSpPr>
        <p:spPr>
          <a:xfrm>
            <a:off x="5131315" y="1373201"/>
            <a:ext cx="2254479" cy="1517123"/>
          </a:xfrm>
          <a:prstGeom prst="rect">
            <a:avLst/>
          </a:prstGeom>
          <a:noFill/>
          <a:ln w="38100">
            <a:solidFill>
              <a:srgbClr val="E0BC6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47" tIns="54424" rIns="108847" bIns="54424" rtlCol="0" anchor="ctr"/>
          <a:lstStyle/>
          <a:p>
            <a:pPr algn="ctr" defTabSz="914377"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45" name="Picture 44" descr="A close up of a clip&#10;&#10;Description automatically generated">
            <a:extLst>
              <a:ext uri="{FF2B5EF4-FFF2-40B4-BE49-F238E27FC236}">
                <a16:creationId xmlns:a16="http://schemas.microsoft.com/office/drawing/2014/main" id="{46ED4CB0-FC4C-47FA-98F1-98EB1EB83FD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schemeClr val="accent4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4" b="23966" l="37077" r="97385">
                        <a14:foregroundMark x1="88615" y1="2414" x2="88615" y2="2414"/>
                        <a14:foregroundMark x1="97538" y1="11724" x2="97538" y2="11724"/>
                        <a14:foregroundMark x1="89692" y1="23966" x2="89692" y2="23966"/>
                        <a14:foregroundMark x1="42923" y1="5345" x2="42923" y2="5345"/>
                        <a14:foregroundMark x1="42615" y1="5172" x2="39692" y2="12414"/>
                        <a14:foregroundMark x1="39692" y1="12414" x2="39692" y2="12759"/>
                        <a14:foregroundMark x1="37231" y1="12241" x2="37231" y2="12241"/>
                        <a14:foregroundMark x1="37692" y1="12241" x2="38615" y2="16207"/>
                        <a14:foregroundMark x1="38769" y1="16207" x2="41538" y2="20172"/>
                        <a14:foregroundMark x1="37077" y1="11897" x2="37692" y2="12241"/>
                        <a14:foregroundMark x1="79846" y1="3276" x2="76000" y2="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1" b="74769"/>
          <a:stretch/>
        </p:blipFill>
        <p:spPr>
          <a:xfrm>
            <a:off x="4495070" y="2778114"/>
            <a:ext cx="3330287" cy="11426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36743C78-77B7-45D6-A608-F7B17A39891F}"/>
              </a:ext>
            </a:extLst>
          </p:cNvPr>
          <p:cNvSpPr/>
          <p:nvPr/>
        </p:nvSpPr>
        <p:spPr>
          <a:xfrm>
            <a:off x="8916115" y="1381073"/>
            <a:ext cx="2254479" cy="1517123"/>
          </a:xfrm>
          <a:prstGeom prst="rect">
            <a:avLst/>
          </a:prstGeom>
          <a:noFill/>
          <a:ln w="38100">
            <a:solidFill>
              <a:srgbClr val="9157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47" tIns="54424" rIns="108847" bIns="54424" rtlCol="0" anchor="ctr"/>
          <a:lstStyle/>
          <a:p>
            <a:pPr algn="ctr" defTabSz="914377"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42" name="Picture 41" descr="A close up of a clip&#10;&#10;Description automatically generated">
            <a:extLst>
              <a:ext uri="{FF2B5EF4-FFF2-40B4-BE49-F238E27FC236}">
                <a16:creationId xmlns:a16="http://schemas.microsoft.com/office/drawing/2014/main" id="{7B3EBB21-6B84-4BEC-A4B7-F31C2BE42F6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4" b="23966" l="37077" r="97385">
                        <a14:foregroundMark x1="88615" y1="2414" x2="88615" y2="2414"/>
                        <a14:foregroundMark x1="97538" y1="11724" x2="97538" y2="11724"/>
                        <a14:foregroundMark x1="89692" y1="23966" x2="89692" y2="23966"/>
                        <a14:foregroundMark x1="42923" y1="5345" x2="42923" y2="5345"/>
                        <a14:foregroundMark x1="42615" y1="5172" x2="39692" y2="12414"/>
                        <a14:foregroundMark x1="39692" y1="12414" x2="39692" y2="12759"/>
                        <a14:foregroundMark x1="37231" y1="12241" x2="37231" y2="12241"/>
                        <a14:foregroundMark x1="37692" y1="12241" x2="38615" y2="16207"/>
                        <a14:foregroundMark x1="38769" y1="16207" x2="41538" y2="20172"/>
                        <a14:foregroundMark x1="37077" y1="11897" x2="37692" y2="12241"/>
                        <a14:foregroundMark x1="79846" y1="3276" x2="76000" y2="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1" b="74769"/>
          <a:stretch/>
        </p:blipFill>
        <p:spPr>
          <a:xfrm>
            <a:off x="8370327" y="2787191"/>
            <a:ext cx="3330287" cy="11426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8" name="Picture 7" descr="A close up of a clock&#10;&#10;Description automatically generated">
            <a:extLst>
              <a:ext uri="{FF2B5EF4-FFF2-40B4-BE49-F238E27FC236}">
                <a16:creationId xmlns:a16="http://schemas.microsoft.com/office/drawing/2014/main" id="{759D93E1-2798-4514-A8EE-917ECF83DD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3314" b="83728" l="13018" r="89053">
                        <a14:foregroundMark x1="50296" y1="28698" x2="50296" y2="28698"/>
                        <a14:foregroundMark x1="49704" y1="37870" x2="47041" y2="63905"/>
                        <a14:foregroundMark x1="47041" y1="63905" x2="35503" y2="45562"/>
                        <a14:foregroundMark x1="35503" y1="45562" x2="59172" y2="47929"/>
                        <a14:foregroundMark x1="59172" y1="47929" x2="63609" y2="50592"/>
                        <a14:foregroundMark x1="63609" y1="50592" x2="62130" y2="73669"/>
                        <a14:foregroundMark x1="62130" y1="73669" x2="57396" y2="78107"/>
                        <a14:foregroundMark x1="50888" y1="83728" x2="50888" y2="83728"/>
                        <a14:foregroundMark x1="46450" y1="70118" x2="31361" y2="52663"/>
                        <a14:foregroundMark x1="31361" y1="52663" x2="31361" y2="51183"/>
                        <a14:foregroundMark x1="53254" y1="74556" x2="35503" y2="64497"/>
                        <a14:foregroundMark x1="35503" y1="63905" x2="45266" y2="75148"/>
                        <a14:foregroundMark x1="45266" y1="73669" x2="60059" y2="70710"/>
                        <a14:foregroundMark x1="67160" y1="56805" x2="64793" y2="66568"/>
                        <a14:foregroundMark x1="66568" y1="56213" x2="64201" y2="62722"/>
                        <a14:foregroundMark x1="32544" y1="49408" x2="37870" y2="49408"/>
                        <a14:foregroundMark x1="49704" y1="27219" x2="49704" y2="27219"/>
                        <a14:foregroundMark x1="49704" y1="27219" x2="49704" y2="26627"/>
                        <a14:foregroundMark x1="63018" y1="20118" x2="63018" y2="20118"/>
                        <a14:foregroundMark x1="61834" y1="20118" x2="60651" y2="16864"/>
                        <a14:foregroundMark x1="60651" y1="16864" x2="38166" y2="14793"/>
                        <a14:foregroundMark x1="38166" y1="14793" x2="36686" y2="20118"/>
                        <a14:foregroundMark x1="38462" y1="13905" x2="41124" y2="15089"/>
                        <a14:foregroundMark x1="61834" y1="17456" x2="44675" y2="13314"/>
                        <a14:foregroundMark x1="49704" y1="24852" x2="52663" y2="34024"/>
                        <a14:foregroundMark x1="48817" y1="26036" x2="40533" y2="31657"/>
                        <a14:foregroundMark x1="81361" y1="28698" x2="81361" y2="37278"/>
                        <a14:foregroundMark x1="77811" y1="22485" x2="81953" y2="43195"/>
                        <a14:foregroundMark x1="82544" y1="39053" x2="89349" y2="43195"/>
                        <a14:foregroundMark x1="86982" y1="32249" x2="84911" y2="51183"/>
                        <a14:foregroundMark x1="19527" y1="23077" x2="20118" y2="40828"/>
                        <a14:foregroundMark x1="16568" y1="40828" x2="13018" y2="28107"/>
                        <a14:foregroundMark x1="29882" y1="83728" x2="29882" y2="83728"/>
                        <a14:foregroundMark x1="68639" y1="83728" x2="68639" y2="83728"/>
                        <a14:foregroundMark x1="67160" y1="81657" x2="65976" y2="701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152" t="9102" r="7926" b="10997"/>
          <a:stretch/>
        </p:blipFill>
        <p:spPr>
          <a:xfrm>
            <a:off x="9275057" y="1415095"/>
            <a:ext cx="1483011" cy="1446395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6332A8F-FB9C-4AC7-8D49-377DB8B3D819}"/>
              </a:ext>
            </a:extLst>
          </p:cNvPr>
          <p:cNvSpPr txBox="1"/>
          <p:nvPr/>
        </p:nvSpPr>
        <p:spPr>
          <a:xfrm>
            <a:off x="10815353" y="2673397"/>
            <a:ext cx="463827" cy="1417961"/>
          </a:xfrm>
          <a:prstGeom prst="rect">
            <a:avLst/>
          </a:prstGeom>
          <a:noFill/>
        </p:spPr>
        <p:txBody>
          <a:bodyPr wrap="square" lIns="108847" tIns="54424" rIns="108847" bIns="54424" rtlCol="0">
            <a:spAutoFit/>
          </a:bodyPr>
          <a:lstStyle/>
          <a:p>
            <a:pPr defTabSz="914377">
              <a:defRPr/>
            </a:pPr>
            <a:r>
              <a:rPr lang="en-US" sz="8500" b="1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rPr>
              <a:t>3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DD8CA8C-FFB3-456B-A5C1-073B4223DD4F}"/>
              </a:ext>
            </a:extLst>
          </p:cNvPr>
          <p:cNvSpPr txBox="1"/>
          <p:nvPr/>
        </p:nvSpPr>
        <p:spPr>
          <a:xfrm>
            <a:off x="8523060" y="2952112"/>
            <a:ext cx="2326531" cy="725464"/>
          </a:xfrm>
          <a:prstGeom prst="rect">
            <a:avLst/>
          </a:prstGeom>
          <a:noFill/>
        </p:spPr>
        <p:txBody>
          <a:bodyPr wrap="square" lIns="108847" tIns="54424" rIns="108847" bIns="54424" rtlCol="0">
            <a:spAutoFit/>
          </a:bodyPr>
          <a:lstStyle/>
          <a:p>
            <a:pPr algn="ctr" defTabSz="914377">
              <a:defRPr/>
            </a:pPr>
            <a:r>
              <a:rPr lang="ar-AE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  <a:sym typeface="Arial"/>
              </a:rPr>
              <a:t>الالتزام بالوقت المحدد للحصص</a:t>
            </a:r>
            <a:endParaRPr lang="en-US" sz="2000" b="1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5315AE80-55EF-4A79-8A40-A92012EC5489}"/>
              </a:ext>
            </a:extLst>
          </p:cNvPr>
          <p:cNvSpPr txBox="1"/>
          <p:nvPr/>
        </p:nvSpPr>
        <p:spPr>
          <a:xfrm>
            <a:off x="7012425" y="2740739"/>
            <a:ext cx="463827" cy="1417961"/>
          </a:xfrm>
          <a:prstGeom prst="rect">
            <a:avLst/>
          </a:prstGeom>
          <a:noFill/>
        </p:spPr>
        <p:txBody>
          <a:bodyPr wrap="square" lIns="108847" tIns="54424" rIns="108847" bIns="54424" rtlCol="0">
            <a:spAutoFit/>
          </a:bodyPr>
          <a:lstStyle/>
          <a:p>
            <a:pPr defTabSz="914377">
              <a:defRPr/>
            </a:pPr>
            <a:r>
              <a:rPr lang="en-US" sz="8500" b="1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rPr>
              <a:t>2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2CF0398-E6CA-4A9F-9D7D-FC6DE19E57AC}"/>
              </a:ext>
            </a:extLst>
          </p:cNvPr>
          <p:cNvSpPr txBox="1"/>
          <p:nvPr/>
        </p:nvSpPr>
        <p:spPr>
          <a:xfrm>
            <a:off x="4859144" y="3094557"/>
            <a:ext cx="2093843" cy="417688"/>
          </a:xfrm>
          <a:prstGeom prst="rect">
            <a:avLst/>
          </a:prstGeom>
          <a:noFill/>
        </p:spPr>
        <p:txBody>
          <a:bodyPr wrap="square" lIns="108847" tIns="54424" rIns="108847" bIns="54424" rtlCol="0">
            <a:spAutoFit/>
          </a:bodyPr>
          <a:lstStyle/>
          <a:p>
            <a:pPr algn="ctr" defTabSz="914377">
              <a:defRPr/>
            </a:pPr>
            <a:r>
              <a:rPr lang="ar-AE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  <a:sym typeface="Arial"/>
              </a:rPr>
              <a:t>التفاعل الإيجابي</a:t>
            </a:r>
            <a:endParaRPr lang="en-US" sz="2000" b="1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8AF4AC8-5108-491E-A705-1D1C4F5F69EF}"/>
              </a:ext>
            </a:extLst>
          </p:cNvPr>
          <p:cNvSpPr txBox="1"/>
          <p:nvPr/>
        </p:nvSpPr>
        <p:spPr>
          <a:xfrm>
            <a:off x="3137167" y="2640436"/>
            <a:ext cx="463827" cy="1417961"/>
          </a:xfrm>
          <a:prstGeom prst="rect">
            <a:avLst/>
          </a:prstGeom>
          <a:noFill/>
        </p:spPr>
        <p:txBody>
          <a:bodyPr wrap="square" lIns="108847" tIns="54424" rIns="108847" bIns="54424" rtlCol="0">
            <a:spAutoFit/>
          </a:bodyPr>
          <a:lstStyle/>
          <a:p>
            <a:pPr defTabSz="914377">
              <a:defRPr/>
            </a:pPr>
            <a:r>
              <a:rPr lang="en-US" sz="8500" b="1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rPr>
              <a:t>1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EAEB0869-E002-4BD7-8F44-152B8075FB9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60"/>
          <a:stretch/>
        </p:blipFill>
        <p:spPr>
          <a:xfrm>
            <a:off x="1581576" y="1441423"/>
            <a:ext cx="1503917" cy="1350751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FE3C07C9-F0EC-4F24-8541-542ACF9D3A34}"/>
              </a:ext>
            </a:extLst>
          </p:cNvPr>
          <p:cNvSpPr txBox="1"/>
          <p:nvPr/>
        </p:nvSpPr>
        <p:spPr>
          <a:xfrm>
            <a:off x="668393" y="3140572"/>
            <a:ext cx="2532543" cy="417688"/>
          </a:xfrm>
          <a:prstGeom prst="rect">
            <a:avLst/>
          </a:prstGeom>
          <a:noFill/>
        </p:spPr>
        <p:txBody>
          <a:bodyPr wrap="square" lIns="108847" tIns="54424" rIns="108847" bIns="54424" rtlCol="0">
            <a:spAutoFit/>
          </a:bodyPr>
          <a:lstStyle/>
          <a:p>
            <a:pPr algn="ctr" defTabSz="914377">
              <a:defRPr/>
            </a:pPr>
            <a:r>
              <a:rPr lang="ar-AE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  <a:sym typeface="Arial"/>
              </a:rPr>
              <a:t>أنتبه للدرس جيدا </a:t>
            </a:r>
            <a:endParaRPr lang="en-US" sz="2000" b="1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82E0660-1100-448F-9282-0D7D86146CF1}"/>
              </a:ext>
            </a:extLst>
          </p:cNvPr>
          <p:cNvSpPr txBox="1"/>
          <p:nvPr/>
        </p:nvSpPr>
        <p:spPr>
          <a:xfrm>
            <a:off x="3196047" y="4695473"/>
            <a:ext cx="338887" cy="1417961"/>
          </a:xfrm>
          <a:prstGeom prst="rect">
            <a:avLst/>
          </a:prstGeom>
          <a:noFill/>
        </p:spPr>
        <p:txBody>
          <a:bodyPr wrap="square" lIns="108847" tIns="54424" rIns="108847" bIns="54424" rtlCol="0">
            <a:spAutoFit/>
          </a:bodyPr>
          <a:lstStyle/>
          <a:p>
            <a:pPr defTabSz="914377">
              <a:defRPr/>
            </a:pPr>
            <a:r>
              <a:rPr lang="en-US" sz="8500" b="1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rPr>
              <a:t>4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8341D91F-88F9-4BEC-83B8-AB9E7B453D5F}"/>
              </a:ext>
            </a:extLst>
          </p:cNvPr>
          <p:cNvSpPr txBox="1"/>
          <p:nvPr/>
        </p:nvSpPr>
        <p:spPr>
          <a:xfrm>
            <a:off x="997085" y="4995044"/>
            <a:ext cx="2093843" cy="725464"/>
          </a:xfrm>
          <a:prstGeom prst="rect">
            <a:avLst/>
          </a:prstGeom>
          <a:noFill/>
        </p:spPr>
        <p:txBody>
          <a:bodyPr wrap="square" lIns="108847" tIns="54424" rIns="108847" bIns="54424" rtlCol="0">
            <a:spAutoFit/>
          </a:bodyPr>
          <a:lstStyle/>
          <a:p>
            <a:pPr algn="ctr" defTabSz="914377">
              <a:defRPr/>
            </a:pPr>
            <a:r>
              <a:rPr lang="ar-AE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  <a:sym typeface="Arial"/>
              </a:rPr>
              <a:t>عدم فتح الكاميرا أو تصوير الشاشة</a:t>
            </a:r>
            <a:endParaRPr lang="en-US" sz="2000" b="1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pic>
        <p:nvPicPr>
          <p:cNvPr id="27" name="صورة 10">
            <a:extLst>
              <a:ext uri="{FF2B5EF4-FFF2-40B4-BE49-F238E27FC236}">
                <a16:creationId xmlns:a16="http://schemas.microsoft.com/office/drawing/2014/main" id="{BE1FE0D5-6844-4128-B033-0124E99706A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179" y="3906908"/>
            <a:ext cx="873600" cy="873599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F1C07CE5-3169-477B-8306-4B5850F5D96E}"/>
              </a:ext>
            </a:extLst>
          </p:cNvPr>
          <p:cNvSpPr txBox="1"/>
          <p:nvPr/>
        </p:nvSpPr>
        <p:spPr>
          <a:xfrm>
            <a:off x="4936860" y="5846466"/>
            <a:ext cx="1955176" cy="725464"/>
          </a:xfrm>
          <a:prstGeom prst="rect">
            <a:avLst/>
          </a:prstGeom>
          <a:noFill/>
        </p:spPr>
        <p:txBody>
          <a:bodyPr wrap="square" lIns="108847" tIns="54424" rIns="108847" bIns="54424" rtlCol="0">
            <a:spAutoFit/>
          </a:bodyPr>
          <a:lstStyle/>
          <a:p>
            <a:pPr algn="ctr" defTabSz="914377">
              <a:defRPr/>
            </a:pPr>
            <a:r>
              <a:rPr lang="ar-AE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  <a:sym typeface="Arial"/>
              </a:rPr>
              <a:t>عدم فتح المايكرفون بدون إذن المعلمة</a:t>
            </a:r>
            <a:endParaRPr lang="en-US" sz="2000" b="1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pic>
        <p:nvPicPr>
          <p:cNvPr id="35" name="صورة 11">
            <a:extLst>
              <a:ext uri="{FF2B5EF4-FFF2-40B4-BE49-F238E27FC236}">
                <a16:creationId xmlns:a16="http://schemas.microsoft.com/office/drawing/2014/main" id="{B42FAFF8-ECC0-4061-838A-B662E9610C36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90" r="4139" b="6234"/>
          <a:stretch/>
        </p:blipFill>
        <p:spPr>
          <a:xfrm>
            <a:off x="5472430" y="4283507"/>
            <a:ext cx="1419607" cy="1350752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B1D430D2-1477-4E27-8FDB-948DB3C1D662}"/>
              </a:ext>
            </a:extLst>
          </p:cNvPr>
          <p:cNvSpPr/>
          <p:nvPr/>
        </p:nvSpPr>
        <p:spPr>
          <a:xfrm>
            <a:off x="8871551" y="4280455"/>
            <a:ext cx="2254479" cy="1517123"/>
          </a:xfrm>
          <a:prstGeom prst="rect">
            <a:avLst/>
          </a:prstGeom>
          <a:noFill/>
          <a:ln w="38100">
            <a:solidFill>
              <a:srgbClr val="6E683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8847" tIns="54424" rIns="108847" bIns="54424" rtlCol="0" anchor="ctr"/>
          <a:lstStyle/>
          <a:p>
            <a:pPr algn="ctr" defTabSz="914377">
              <a:defRPr/>
            </a:pPr>
            <a:endParaRPr lang="en-US" dirty="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pic>
        <p:nvPicPr>
          <p:cNvPr id="37" name="Picture 36" descr="A close up of a clip&#10;&#10;Description automatically generated">
            <a:extLst>
              <a:ext uri="{FF2B5EF4-FFF2-40B4-BE49-F238E27FC236}">
                <a16:creationId xmlns:a16="http://schemas.microsoft.com/office/drawing/2014/main" id="{C6143364-BF9A-4085-81FC-02058BAC2E4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accent4">
                <a:tint val="45000"/>
                <a:satMod val="400000"/>
              </a:schemeClr>
            </a:duoton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414" b="23966" l="37077" r="97385">
                        <a14:foregroundMark x1="88615" y1="2414" x2="88615" y2="2414"/>
                        <a14:foregroundMark x1="97538" y1="11724" x2="97538" y2="11724"/>
                        <a14:foregroundMark x1="89692" y1="23966" x2="89692" y2="23966"/>
                        <a14:foregroundMark x1="42923" y1="5345" x2="42923" y2="5345"/>
                        <a14:foregroundMark x1="42615" y1="5172" x2="39692" y2="12414"/>
                        <a14:foregroundMark x1="39692" y1="12414" x2="39692" y2="12759"/>
                        <a14:foregroundMark x1="37231" y1="12241" x2="37231" y2="12241"/>
                        <a14:foregroundMark x1="37692" y1="12241" x2="38615" y2="16207"/>
                        <a14:foregroundMark x1="38769" y1="16207" x2="41538" y2="20172"/>
                        <a14:foregroundMark x1="37077" y1="11897" x2="37692" y2="12241"/>
                        <a14:foregroundMark x1="79846" y1="3276" x2="76000" y2="32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4381" b="74769"/>
          <a:stretch/>
        </p:blipFill>
        <p:spPr>
          <a:xfrm>
            <a:off x="8325763" y="5686574"/>
            <a:ext cx="3330287" cy="114260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</p:pic>
      <p:pic>
        <p:nvPicPr>
          <p:cNvPr id="38" name="Picture 37">
            <a:extLst>
              <a:ext uri="{FF2B5EF4-FFF2-40B4-BE49-F238E27FC236}">
                <a16:creationId xmlns:a16="http://schemas.microsoft.com/office/drawing/2014/main" id="{95D90121-1D09-4E35-9469-C2FB0405ED0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380287" y="4414017"/>
            <a:ext cx="1272559" cy="1272559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A97DC199-9404-4702-B5A4-723EEDA6CF56}"/>
              </a:ext>
            </a:extLst>
          </p:cNvPr>
          <p:cNvSpPr txBox="1"/>
          <p:nvPr/>
        </p:nvSpPr>
        <p:spPr>
          <a:xfrm>
            <a:off x="10823983" y="5614140"/>
            <a:ext cx="404463" cy="1417961"/>
          </a:xfrm>
          <a:prstGeom prst="rect">
            <a:avLst/>
          </a:prstGeom>
          <a:noFill/>
        </p:spPr>
        <p:txBody>
          <a:bodyPr wrap="square" lIns="108847" tIns="54424" rIns="108847" bIns="54424" rtlCol="0">
            <a:spAutoFit/>
          </a:bodyPr>
          <a:lstStyle/>
          <a:p>
            <a:pPr defTabSz="914377">
              <a:defRPr/>
            </a:pPr>
            <a:r>
              <a:rPr lang="en-US" sz="8500" b="1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rPr>
              <a:t>6</a:t>
            </a: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7DAFFD0A-BB16-490E-BB83-688B29F84E32}"/>
              </a:ext>
            </a:extLst>
          </p:cNvPr>
          <p:cNvSpPr txBox="1"/>
          <p:nvPr/>
        </p:nvSpPr>
        <p:spPr>
          <a:xfrm>
            <a:off x="8511946" y="6054988"/>
            <a:ext cx="2319663" cy="417688"/>
          </a:xfrm>
          <a:prstGeom prst="rect">
            <a:avLst/>
          </a:prstGeom>
          <a:noFill/>
        </p:spPr>
        <p:txBody>
          <a:bodyPr wrap="square" lIns="108847" tIns="54424" rIns="108847" bIns="54424" rtlCol="0">
            <a:spAutoFit/>
          </a:bodyPr>
          <a:lstStyle/>
          <a:p>
            <a:pPr algn="ctr" defTabSz="914377">
              <a:defRPr/>
            </a:pPr>
            <a:r>
              <a:rPr lang="ar-AE" sz="2000" b="1" dirty="0">
                <a:solidFill>
                  <a:prstClr val="black"/>
                </a:solidFill>
                <a:latin typeface="Calibri" panose="020F0502020204030204"/>
                <a:cs typeface="Arial" panose="020B0604020202020204" pitchFamily="34" charset="0"/>
                <a:sym typeface="Arial"/>
              </a:rPr>
              <a:t>أستأذن قبل الإجابة </a:t>
            </a:r>
            <a:endParaRPr lang="en-US" sz="2000" b="1" dirty="0">
              <a:solidFill>
                <a:prstClr val="black"/>
              </a:solidFill>
              <a:latin typeface="Calibri" panose="020F0502020204030204"/>
              <a:cs typeface="Arial"/>
              <a:sym typeface="Arial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56FCD5B-F782-4902-88A8-907A790FC3AB}"/>
              </a:ext>
            </a:extLst>
          </p:cNvPr>
          <p:cNvSpPr txBox="1"/>
          <p:nvPr/>
        </p:nvSpPr>
        <p:spPr>
          <a:xfrm>
            <a:off x="7005373" y="5549065"/>
            <a:ext cx="338887" cy="1417961"/>
          </a:xfrm>
          <a:prstGeom prst="rect">
            <a:avLst/>
          </a:prstGeom>
          <a:noFill/>
        </p:spPr>
        <p:txBody>
          <a:bodyPr wrap="square" lIns="108847" tIns="54424" rIns="108847" bIns="54424" rtlCol="0">
            <a:spAutoFit/>
          </a:bodyPr>
          <a:lstStyle/>
          <a:p>
            <a:pPr defTabSz="914377">
              <a:defRPr/>
            </a:pPr>
            <a:r>
              <a:rPr lang="en-US" sz="8500" b="1" dirty="0">
                <a:solidFill>
                  <a:prstClr val="white"/>
                </a:solidFill>
                <a:latin typeface="Calibri" panose="020F0502020204030204"/>
                <a:cs typeface="Arial"/>
                <a:sym typeface="Arial"/>
              </a:rPr>
              <a:t>5</a:t>
            </a:r>
          </a:p>
        </p:txBody>
      </p:sp>
      <p:pic>
        <p:nvPicPr>
          <p:cNvPr id="55" name="Picture 54" descr="A picture containing table&#10;&#10;Description automatically generated">
            <a:extLst>
              <a:ext uri="{FF2B5EF4-FFF2-40B4-BE49-F238E27FC236}">
                <a16:creationId xmlns:a16="http://schemas.microsoft.com/office/drawing/2014/main" id="{60C7D60B-8BD4-4418-964D-05BDA5BEEB8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600261" y="1499503"/>
            <a:ext cx="1229667" cy="1229667"/>
          </a:xfrm>
          <a:prstGeom prst="rect">
            <a:avLst/>
          </a:prstGeom>
        </p:spPr>
      </p:pic>
      <p:sp>
        <p:nvSpPr>
          <p:cNvPr id="56" name="Rectangle 55">
            <a:extLst>
              <a:ext uri="{FF2B5EF4-FFF2-40B4-BE49-F238E27FC236}">
                <a16:creationId xmlns:a16="http://schemas.microsoft.com/office/drawing/2014/main" id="{ABDE925B-54C1-4F8A-9FE8-D276B43F6BA3}"/>
              </a:ext>
            </a:extLst>
          </p:cNvPr>
          <p:cNvSpPr/>
          <p:nvPr/>
        </p:nvSpPr>
        <p:spPr>
          <a:xfrm>
            <a:off x="2687856" y="162865"/>
            <a:ext cx="5955364" cy="1202518"/>
          </a:xfrm>
          <a:prstGeom prst="rect">
            <a:avLst/>
          </a:prstGeom>
        </p:spPr>
        <p:txBody>
          <a:bodyPr wrap="none" lIns="108847" tIns="54424" rIns="108847" bIns="54424">
            <a:spAutoFit/>
          </a:bodyPr>
          <a:lstStyle/>
          <a:p>
            <a:pPr algn="r" defTabSz="914377">
              <a:defRPr/>
            </a:pPr>
            <a:r>
              <a:rPr lang="ar-AE" sz="7100" b="1" dirty="0">
                <a:solidFill>
                  <a:prstClr val="black"/>
                </a:solidFill>
                <a:effectLst>
                  <a:glow rad="139700">
                    <a:srgbClr val="FFC000">
                      <a:satMod val="175000"/>
                      <a:alpha val="40000"/>
                    </a:srgbClr>
                  </a:glow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قواعد التعلم الذكي </a:t>
            </a:r>
          </a:p>
        </p:txBody>
      </p:sp>
      <p:pic>
        <p:nvPicPr>
          <p:cNvPr id="58" name="Picture 57" descr="A picture containing drawing&#10;&#10;Description automatically generated">
            <a:extLst>
              <a:ext uri="{FF2B5EF4-FFF2-40B4-BE49-F238E27FC236}">
                <a16:creationId xmlns:a16="http://schemas.microsoft.com/office/drawing/2014/main" id="{D986472A-5A3F-488C-AA09-C3B666D76CC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9667" b="90000" l="10000" r="90500">
                        <a14:foregroundMark x1="26500" y1="9833" x2="26500" y2="9833"/>
                        <a14:foregroundMark x1="25667" y1="13500" x2="24333" y2="19833"/>
                        <a14:foregroundMark x1="90333" y1="55667" x2="90333" y2="55667"/>
                        <a14:foregroundMark x1="90333" y1="71833" x2="90333" y2="71833"/>
                        <a14:foregroundMark x1="90500" y1="24500" x2="90500" y2="24500"/>
                        <a14:foregroundMark x1="31500" y1="13667" x2="31500" y2="136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743" y="798314"/>
            <a:ext cx="1322756" cy="1788297"/>
          </a:xfrm>
          <a:prstGeom prst="rect">
            <a:avLst/>
          </a:prstGeom>
        </p:spPr>
      </p:pic>
      <p:pic>
        <p:nvPicPr>
          <p:cNvPr id="53" name="Picture 52" descr="A picture containing food, egg, drawing  Description automatically generated">
            <a:extLst>
              <a:ext uri="{FF2B5EF4-FFF2-40B4-BE49-F238E27FC236}">
                <a16:creationId xmlns:a16="http://schemas.microsoft.com/office/drawing/2014/main" id="{CE74531F-C006-4A00-BE71-8E798C577675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5912" t="8327" r="15400" b="8485"/>
          <a:stretch/>
        </p:blipFill>
        <p:spPr>
          <a:xfrm>
            <a:off x="10100063" y="-34829"/>
            <a:ext cx="2035592" cy="1375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1231744"/>
      </p:ext>
    </p:extLst>
  </p:cSld>
  <p:clrMapOvr>
    <a:masterClrMapping/>
  </p:clrMapOvr>
  <p:transition spd="slow">
    <p:randomBar dir="vert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" name="Picture 116" descr="A close up of a logo&#10;&#10;Description automatically generated">
            <a:extLst>
              <a:ext uri="{FF2B5EF4-FFF2-40B4-BE49-F238E27FC236}">
                <a16:creationId xmlns:a16="http://schemas.microsoft.com/office/drawing/2014/main" id="{1681CF73-5698-45EA-AAC5-A91AADE6315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02" y="31938"/>
            <a:ext cx="12138398" cy="6826061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8BC21D26-A9C8-4091-BB02-748E8F131F7A}"/>
              </a:ext>
            </a:extLst>
          </p:cNvPr>
          <p:cNvSpPr/>
          <p:nvPr/>
        </p:nvSpPr>
        <p:spPr>
          <a:xfrm>
            <a:off x="7072616" y="4001852"/>
            <a:ext cx="656427" cy="206746"/>
          </a:xfrm>
          <a:prstGeom prst="ellipse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9F9E88AF-3F71-4CE3-883A-D2612C137801}"/>
              </a:ext>
            </a:extLst>
          </p:cNvPr>
          <p:cNvSpPr/>
          <p:nvPr/>
        </p:nvSpPr>
        <p:spPr>
          <a:xfrm>
            <a:off x="5548522" y="4366723"/>
            <a:ext cx="655015" cy="323165"/>
          </a:xfrm>
          <a:prstGeom prst="ellipse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E4E9E9F4-B222-4C5C-B27C-27BDAE40F765}"/>
              </a:ext>
            </a:extLst>
          </p:cNvPr>
          <p:cNvSpPr/>
          <p:nvPr/>
        </p:nvSpPr>
        <p:spPr>
          <a:xfrm>
            <a:off x="6155079" y="1176805"/>
            <a:ext cx="667933" cy="289706"/>
          </a:xfrm>
          <a:prstGeom prst="ellipse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6C3937E9-88AA-4B22-882D-952A707FCBCC}"/>
              </a:ext>
            </a:extLst>
          </p:cNvPr>
          <p:cNvGrpSpPr/>
          <p:nvPr/>
        </p:nvGrpSpPr>
        <p:grpSpPr>
          <a:xfrm>
            <a:off x="7607007" y="4749128"/>
            <a:ext cx="591109" cy="1179661"/>
            <a:chOff x="7569863" y="2623182"/>
            <a:chExt cx="1166981" cy="1666366"/>
          </a:xfrm>
        </p:grpSpPr>
        <p:sp>
          <p:nvSpPr>
            <p:cNvPr id="8" name="Freeform 17">
              <a:extLst>
                <a:ext uri="{FF2B5EF4-FFF2-40B4-BE49-F238E27FC236}">
                  <a16:creationId xmlns:a16="http://schemas.microsoft.com/office/drawing/2014/main" id="{4F28CC19-72F7-42FF-B00A-A6193CCB0C0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569863" y="2623182"/>
              <a:ext cx="1166981" cy="1666366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98C7652-BBAC-4D1A-AF85-57C0871E73E8}"/>
                </a:ext>
              </a:extLst>
            </p:cNvPr>
            <p:cNvSpPr txBox="1"/>
            <p:nvPr/>
          </p:nvSpPr>
          <p:spPr>
            <a:xfrm>
              <a:off x="7636529" y="2840814"/>
              <a:ext cx="1033652" cy="6521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02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A4E9BA2-F9F4-4495-BF53-F8B18D11653C}"/>
              </a:ext>
            </a:extLst>
          </p:cNvPr>
          <p:cNvGrpSpPr/>
          <p:nvPr/>
        </p:nvGrpSpPr>
        <p:grpSpPr>
          <a:xfrm>
            <a:off x="5331719" y="3248905"/>
            <a:ext cx="589200" cy="1106987"/>
            <a:chOff x="4941744" y="1181327"/>
            <a:chExt cx="1047467" cy="1475982"/>
          </a:xfrm>
        </p:grpSpPr>
        <p:sp>
          <p:nvSpPr>
            <p:cNvPr id="11" name="Freeform 17">
              <a:extLst>
                <a:ext uri="{FF2B5EF4-FFF2-40B4-BE49-F238E27FC236}">
                  <a16:creationId xmlns:a16="http://schemas.microsoft.com/office/drawing/2014/main" id="{08160D04-94C2-4646-AB49-CF5F64D65E5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4955559" y="1181327"/>
              <a:ext cx="1033652" cy="1475982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AF3989A6-3C1F-44A3-B8ED-0A1AC50C0FFC}"/>
                </a:ext>
              </a:extLst>
            </p:cNvPr>
            <p:cNvSpPr txBox="1"/>
            <p:nvPr/>
          </p:nvSpPr>
          <p:spPr>
            <a:xfrm>
              <a:off x="4941744" y="1351079"/>
              <a:ext cx="1033652" cy="6617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25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03</a:t>
              </a:r>
              <a:endParaRPr kumimoji="0" lang="en-GB" sz="2625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CF840384-44B4-4152-898D-194995417C30}"/>
              </a:ext>
            </a:extLst>
          </p:cNvPr>
          <p:cNvGrpSpPr/>
          <p:nvPr/>
        </p:nvGrpSpPr>
        <p:grpSpPr>
          <a:xfrm>
            <a:off x="7676477" y="2953504"/>
            <a:ext cx="787706" cy="1081208"/>
            <a:chOff x="8777145" y="147292"/>
            <a:chExt cx="1033652" cy="1256650"/>
          </a:xfrm>
        </p:grpSpPr>
        <p:sp>
          <p:nvSpPr>
            <p:cNvPr id="14" name="Freeform 17">
              <a:extLst>
                <a:ext uri="{FF2B5EF4-FFF2-40B4-BE49-F238E27FC236}">
                  <a16:creationId xmlns:a16="http://schemas.microsoft.com/office/drawing/2014/main" id="{17610B02-7B40-4417-9EF2-3E329EEB0725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8836282" y="147292"/>
              <a:ext cx="880050" cy="1256650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017D37D0-1C65-47BB-9CDC-CCF37FBEC0E2}"/>
                </a:ext>
              </a:extLst>
            </p:cNvPr>
            <p:cNvSpPr txBox="1"/>
            <p:nvPr/>
          </p:nvSpPr>
          <p:spPr>
            <a:xfrm>
              <a:off x="8777145" y="292748"/>
              <a:ext cx="1033652" cy="58477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25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04</a:t>
              </a:r>
              <a:endParaRPr kumimoji="0" lang="en-GB" sz="225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sp>
        <p:nvSpPr>
          <p:cNvPr id="16" name="Rectangle 15">
            <a:extLst>
              <a:ext uri="{FF2B5EF4-FFF2-40B4-BE49-F238E27FC236}">
                <a16:creationId xmlns:a16="http://schemas.microsoft.com/office/drawing/2014/main" id="{0994DE0A-8904-4BEE-A4A7-800E6C4CD0C4}"/>
              </a:ext>
            </a:extLst>
          </p:cNvPr>
          <p:cNvSpPr/>
          <p:nvPr/>
        </p:nvSpPr>
        <p:spPr>
          <a:xfrm>
            <a:off x="701693" y="4913846"/>
            <a:ext cx="2437301" cy="4571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E59D649D-F92B-438B-9A72-D62A9F3ABBF7}"/>
              </a:ext>
            </a:extLst>
          </p:cNvPr>
          <p:cNvSpPr/>
          <p:nvPr/>
        </p:nvSpPr>
        <p:spPr>
          <a:xfrm flipV="1">
            <a:off x="8444655" y="4048657"/>
            <a:ext cx="2640023" cy="86529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E6D7A3C-CC5C-491E-A8EF-33A6DE547154}"/>
              </a:ext>
            </a:extLst>
          </p:cNvPr>
          <p:cNvGrpSpPr/>
          <p:nvPr/>
        </p:nvGrpSpPr>
        <p:grpSpPr>
          <a:xfrm>
            <a:off x="3182228" y="4411921"/>
            <a:ext cx="760981" cy="1190809"/>
            <a:chOff x="1917365" y="3911851"/>
            <a:chExt cx="1462984" cy="2089038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625576F1-ECBC-4570-9EC0-2D379689AD9F}"/>
                </a:ext>
              </a:extLst>
            </p:cNvPr>
            <p:cNvSpPr txBox="1"/>
            <p:nvPr/>
          </p:nvSpPr>
          <p:spPr>
            <a:xfrm>
              <a:off x="2145344" y="4129219"/>
              <a:ext cx="1033652" cy="80990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0</a:t>
              </a:r>
              <a:r>
                <a:rPr kumimoji="0" lang="ar-EG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1</a:t>
              </a:r>
              <a:endParaRPr kumimoji="0" lang="en-GB" sz="24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  <p:sp>
          <p:nvSpPr>
            <p:cNvPr id="22" name="Freeform 17">
              <a:extLst>
                <a:ext uri="{FF2B5EF4-FFF2-40B4-BE49-F238E27FC236}">
                  <a16:creationId xmlns:a16="http://schemas.microsoft.com/office/drawing/2014/main" id="{48B479E2-CD5D-411F-BE94-9B38AE555630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1917365" y="3911851"/>
              <a:ext cx="1462984" cy="2089038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8A1DA247-D9DE-4F25-A6B8-3A0B228929DC}"/>
              </a:ext>
            </a:extLst>
          </p:cNvPr>
          <p:cNvSpPr txBox="1"/>
          <p:nvPr/>
        </p:nvSpPr>
        <p:spPr>
          <a:xfrm>
            <a:off x="561647" y="4280886"/>
            <a:ext cx="278842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dobe Arabic" panose="02040503050201020203" pitchFamily="18" charset="-78"/>
                <a:ea typeface="+mn-ea"/>
                <a:cs typeface="Adobe Arabic" panose="02040503050201020203" pitchFamily="18" charset="-78"/>
              </a:rPr>
              <a:t>التقييم القبلي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dobe Arabic" panose="02040503050201020203" pitchFamily="18" charset="-78"/>
              <a:ea typeface="+mn-ea"/>
              <a:cs typeface="Adobe Arabic" panose="02040503050201020203" pitchFamily="18" charset="-78"/>
            </a:endParaRP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DF710433-A3E6-4CD9-A464-5FD04AE3B629}"/>
              </a:ext>
            </a:extLst>
          </p:cNvPr>
          <p:cNvGrpSpPr/>
          <p:nvPr/>
        </p:nvGrpSpPr>
        <p:grpSpPr>
          <a:xfrm>
            <a:off x="5188194" y="1376316"/>
            <a:ext cx="525707" cy="972908"/>
            <a:chOff x="7615895" y="2647423"/>
            <a:chExt cx="1166981" cy="1666366"/>
          </a:xfrm>
        </p:grpSpPr>
        <p:sp>
          <p:nvSpPr>
            <p:cNvPr id="25" name="Freeform 17">
              <a:extLst>
                <a:ext uri="{FF2B5EF4-FFF2-40B4-BE49-F238E27FC236}">
                  <a16:creationId xmlns:a16="http://schemas.microsoft.com/office/drawing/2014/main" id="{E1133C70-BE24-4C9C-A170-AA76D309543C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5895" y="2647423"/>
              <a:ext cx="1166981" cy="1666366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chemeClr val="bg2">
                <a:lumMod val="50000"/>
              </a:schemeClr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73616ADD-E493-4267-A1BC-B70A8C72576A}"/>
                </a:ext>
              </a:extLst>
            </p:cNvPr>
            <p:cNvSpPr txBox="1"/>
            <p:nvPr/>
          </p:nvSpPr>
          <p:spPr>
            <a:xfrm>
              <a:off x="7695156" y="2841704"/>
              <a:ext cx="1033651" cy="685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05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sp>
        <p:nvSpPr>
          <p:cNvPr id="27" name="Rectangle 26">
            <a:extLst>
              <a:ext uri="{FF2B5EF4-FFF2-40B4-BE49-F238E27FC236}">
                <a16:creationId xmlns:a16="http://schemas.microsoft.com/office/drawing/2014/main" id="{C02AD441-B983-4A9D-813E-34AF1114203D}"/>
              </a:ext>
            </a:extLst>
          </p:cNvPr>
          <p:cNvSpPr/>
          <p:nvPr/>
        </p:nvSpPr>
        <p:spPr>
          <a:xfrm flipV="1">
            <a:off x="2489761" y="2258231"/>
            <a:ext cx="2724460" cy="48651"/>
          </a:xfrm>
          <a:prstGeom prst="rect">
            <a:avLst/>
          </a:prstGeom>
          <a:solidFill>
            <a:schemeClr val="bg1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9" name="Rectangle 176">
            <a:extLst>
              <a:ext uri="{FF2B5EF4-FFF2-40B4-BE49-F238E27FC236}">
                <a16:creationId xmlns:a16="http://schemas.microsoft.com/office/drawing/2014/main" id="{C5003CD8-AD6E-4FBE-869D-7B11D2C66091}"/>
              </a:ext>
            </a:extLst>
          </p:cNvPr>
          <p:cNvSpPr/>
          <p:nvPr/>
        </p:nvSpPr>
        <p:spPr>
          <a:xfrm>
            <a:off x="3701393" y="4330754"/>
            <a:ext cx="1795013" cy="6128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BDF973B6-CD75-47B1-A271-27B6C2349B22}"/>
              </a:ext>
            </a:extLst>
          </p:cNvPr>
          <p:cNvSpPr txBox="1"/>
          <p:nvPr/>
        </p:nvSpPr>
        <p:spPr>
          <a:xfrm>
            <a:off x="8131244" y="5149055"/>
            <a:ext cx="3430431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 defTabSz="914400">
              <a:defRPr/>
            </a:pPr>
            <a:r>
              <a:rPr lang="ar-AE" sz="2000" b="1" dirty="0">
                <a:solidFill>
                  <a:srgbClr val="00206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</a:t>
            </a:r>
            <a:r>
              <a:rPr lang="ar-AE" sz="2000" b="1" dirty="0" err="1">
                <a:solidFill>
                  <a:srgbClr val="00206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التهيئه</a:t>
            </a:r>
            <a:r>
              <a:rPr lang="ar-AE" sz="2000" b="1" dirty="0">
                <a:solidFill>
                  <a:srgbClr val="00206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 الحافزة مناقشة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8B8646F-B76E-40FE-AD37-957B0BC766DB}"/>
              </a:ext>
            </a:extLst>
          </p:cNvPr>
          <p:cNvSpPr txBox="1"/>
          <p:nvPr/>
        </p:nvSpPr>
        <p:spPr>
          <a:xfrm>
            <a:off x="2122255" y="1996564"/>
            <a:ext cx="3110478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lvl="0" algn="ctr" defTabSz="914400">
              <a:defRPr/>
            </a:pPr>
            <a:r>
              <a:rPr lang="ar-AE" sz="2000" b="1" dirty="0">
                <a:solidFill>
                  <a:srgbClr val="002060"/>
                </a:solidFill>
                <a:latin typeface="Adobe Arabic" panose="02040503050201020203" pitchFamily="18" charset="-78"/>
                <a:cs typeface="Adobe Arabic" panose="02040503050201020203" pitchFamily="18" charset="-78"/>
              </a:rPr>
              <a:t>العصف الذهني + التفكير الناقد</a:t>
            </a:r>
          </a:p>
        </p:txBody>
      </p:sp>
      <p:sp>
        <p:nvSpPr>
          <p:cNvPr id="34" name="Oval 33">
            <a:extLst>
              <a:ext uri="{FF2B5EF4-FFF2-40B4-BE49-F238E27FC236}">
                <a16:creationId xmlns:a16="http://schemas.microsoft.com/office/drawing/2014/main" id="{D38B17CD-2B3F-49F5-B363-C7BE395A38BA}"/>
              </a:ext>
            </a:extLst>
          </p:cNvPr>
          <p:cNvSpPr/>
          <p:nvPr/>
        </p:nvSpPr>
        <p:spPr>
          <a:xfrm>
            <a:off x="7829959" y="4073095"/>
            <a:ext cx="655015" cy="323165"/>
          </a:xfrm>
          <a:prstGeom prst="ellipse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5" name="Oval 34">
            <a:extLst>
              <a:ext uri="{FF2B5EF4-FFF2-40B4-BE49-F238E27FC236}">
                <a16:creationId xmlns:a16="http://schemas.microsoft.com/office/drawing/2014/main" id="{196D2B46-7749-4EA1-BCD8-4BB021121D4C}"/>
              </a:ext>
            </a:extLst>
          </p:cNvPr>
          <p:cNvSpPr/>
          <p:nvPr/>
        </p:nvSpPr>
        <p:spPr>
          <a:xfrm>
            <a:off x="7703500" y="2207679"/>
            <a:ext cx="655015" cy="323165"/>
          </a:xfrm>
          <a:prstGeom prst="ellipse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6" name="Oval 35">
            <a:extLst>
              <a:ext uri="{FF2B5EF4-FFF2-40B4-BE49-F238E27FC236}">
                <a16:creationId xmlns:a16="http://schemas.microsoft.com/office/drawing/2014/main" id="{28D6BFC8-ECCB-432B-9634-7F76BC9B89D3}"/>
              </a:ext>
            </a:extLst>
          </p:cNvPr>
          <p:cNvSpPr/>
          <p:nvPr/>
        </p:nvSpPr>
        <p:spPr>
          <a:xfrm>
            <a:off x="4976954" y="2389086"/>
            <a:ext cx="655015" cy="323165"/>
          </a:xfrm>
          <a:prstGeom prst="ellipse">
            <a:avLst/>
          </a:prstGeom>
          <a:solidFill>
            <a:schemeClr val="bg2">
              <a:lumMod val="50000"/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0C28D372-AF1B-45D1-9C01-0DA6337AD66A}"/>
              </a:ext>
            </a:extLst>
          </p:cNvPr>
          <p:cNvSpPr txBox="1"/>
          <p:nvPr/>
        </p:nvSpPr>
        <p:spPr>
          <a:xfrm>
            <a:off x="2832169" y="3860211"/>
            <a:ext cx="2913846" cy="46166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Arabic" panose="02040503050201020203" pitchFamily="18" charset="-78"/>
                <a:ea typeface="+mn-ea"/>
                <a:cs typeface="Adobe Arabic" panose="02040503050201020203" pitchFamily="18" charset="-78"/>
              </a:rPr>
              <a:t>الاستماع</a:t>
            </a:r>
            <a:r>
              <a:rPr kumimoji="0" lang="ar-AE" sz="24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Arabic" panose="02040503050201020203" pitchFamily="18" charset="-78"/>
                <a:ea typeface="+mn-ea"/>
                <a:cs typeface="Adobe Arabic" panose="02040503050201020203" pitchFamily="18" charset="-78"/>
              </a:rPr>
              <a:t> للقصة</a:t>
            </a:r>
            <a:endParaRPr kumimoji="0" lang="ar-AE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dobe Arabic" panose="02040503050201020203" pitchFamily="18" charset="-78"/>
              <a:ea typeface="+mn-ea"/>
              <a:cs typeface="Adobe Arabic" panose="02040503050201020203" pitchFamily="18" charset="-78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5C75019C-BCBF-4DF3-8523-DFA472DB8AC8}"/>
              </a:ext>
            </a:extLst>
          </p:cNvPr>
          <p:cNvSpPr txBox="1"/>
          <p:nvPr/>
        </p:nvSpPr>
        <p:spPr>
          <a:xfrm>
            <a:off x="8091322" y="3647183"/>
            <a:ext cx="360737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dobe Arabic" panose="02040503050201020203" pitchFamily="18" charset="-78"/>
                <a:ea typeface="+mn-ea"/>
                <a:cs typeface="Adobe Arabic" panose="02040503050201020203" pitchFamily="18" charset="-78"/>
              </a:rPr>
              <a:t>التقييم البنائي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65671268-E477-4091-9168-20D61A6FFC0F}"/>
              </a:ext>
            </a:extLst>
          </p:cNvPr>
          <p:cNvSpPr/>
          <p:nvPr/>
        </p:nvSpPr>
        <p:spPr>
          <a:xfrm>
            <a:off x="8458293" y="2262353"/>
            <a:ext cx="2731872" cy="45719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id="{871D4316-18C4-408E-BE3C-D6389561CCD8}"/>
              </a:ext>
            </a:extLst>
          </p:cNvPr>
          <p:cNvSpPr/>
          <p:nvPr/>
        </p:nvSpPr>
        <p:spPr>
          <a:xfrm flipV="1">
            <a:off x="4514116" y="952671"/>
            <a:ext cx="1701289" cy="64325"/>
          </a:xfrm>
          <a:prstGeom prst="rect">
            <a:avLst/>
          </a:prstGeom>
          <a:solidFill>
            <a:srgbClr val="EA06A3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282F39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F31E4E22-2922-43BD-9000-50D8B11F387D}"/>
              </a:ext>
            </a:extLst>
          </p:cNvPr>
          <p:cNvGrpSpPr/>
          <p:nvPr/>
        </p:nvGrpSpPr>
        <p:grpSpPr>
          <a:xfrm>
            <a:off x="6206759" y="130536"/>
            <a:ext cx="565796" cy="985781"/>
            <a:chOff x="6134643" y="130417"/>
            <a:chExt cx="565796" cy="972908"/>
          </a:xfrm>
        </p:grpSpPr>
        <p:sp>
          <p:nvSpPr>
            <p:cNvPr id="42" name="Freeform 17">
              <a:extLst>
                <a:ext uri="{FF2B5EF4-FFF2-40B4-BE49-F238E27FC236}">
                  <a16:creationId xmlns:a16="http://schemas.microsoft.com/office/drawing/2014/main" id="{570D464F-F152-4C22-B218-CD39F292E6C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134643" y="130417"/>
              <a:ext cx="565796" cy="972908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rgbClr val="EA06A3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0414AC7C-6C16-4C1C-B215-DBDB42041091}"/>
                </a:ext>
              </a:extLst>
            </p:cNvPr>
            <p:cNvSpPr txBox="1"/>
            <p:nvPr/>
          </p:nvSpPr>
          <p:spPr>
            <a:xfrm>
              <a:off x="6171068" y="260743"/>
              <a:ext cx="46564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AE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07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sp>
        <p:nvSpPr>
          <p:cNvPr id="44" name="TextBox 43">
            <a:extLst>
              <a:ext uri="{FF2B5EF4-FFF2-40B4-BE49-F238E27FC236}">
                <a16:creationId xmlns:a16="http://schemas.microsoft.com/office/drawing/2014/main" id="{8766F877-1BD1-4D08-BB0D-A7A214240CF9}"/>
              </a:ext>
            </a:extLst>
          </p:cNvPr>
          <p:cNvSpPr txBox="1"/>
          <p:nvPr/>
        </p:nvSpPr>
        <p:spPr>
          <a:xfrm>
            <a:off x="4523095" y="518733"/>
            <a:ext cx="1733748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Arabic" panose="02040503050201020203" pitchFamily="18" charset="-78"/>
                <a:ea typeface="+mn-ea"/>
                <a:cs typeface="Adobe Arabic" panose="02040503050201020203" pitchFamily="18" charset="-78"/>
              </a:rPr>
              <a:t>التقييم الختامي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dobe Arabic" panose="02040503050201020203" pitchFamily="18" charset="-78"/>
              <a:ea typeface="+mn-ea"/>
              <a:cs typeface="Adobe Arabic" panose="02040503050201020203" pitchFamily="18" charset="-78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9A973B22-71DF-41B3-A978-E762C587FA37}"/>
              </a:ext>
            </a:extLst>
          </p:cNvPr>
          <p:cNvSpPr txBox="1"/>
          <p:nvPr/>
        </p:nvSpPr>
        <p:spPr>
          <a:xfrm>
            <a:off x="9134136" y="434964"/>
            <a:ext cx="2572822" cy="40011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Arabic" panose="02040503050201020203" pitchFamily="18" charset="-78"/>
                <a:ea typeface="+mn-ea"/>
                <a:cs typeface="Adobe Arabic" panose="02040503050201020203" pitchFamily="18" charset="-78"/>
              </a:rPr>
              <a:t>البادليت ( النضج الالكتروني)</a:t>
            </a:r>
            <a:endParaRPr kumimoji="0" lang="ar-EG" sz="2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dobe Arabic" panose="02040503050201020203" pitchFamily="18" charset="-78"/>
              <a:ea typeface="+mn-ea"/>
              <a:cs typeface="Adobe Arabic" panose="02040503050201020203" pitchFamily="18" charset="-78"/>
            </a:endParaRPr>
          </a:p>
        </p:txBody>
      </p:sp>
      <p:sp>
        <p:nvSpPr>
          <p:cNvPr id="46" name="Oval 45">
            <a:extLst>
              <a:ext uri="{FF2B5EF4-FFF2-40B4-BE49-F238E27FC236}">
                <a16:creationId xmlns:a16="http://schemas.microsoft.com/office/drawing/2014/main" id="{16C553DF-842C-49AE-B4A3-86726C474CBA}"/>
              </a:ext>
            </a:extLst>
          </p:cNvPr>
          <p:cNvSpPr/>
          <p:nvPr/>
        </p:nvSpPr>
        <p:spPr>
          <a:xfrm>
            <a:off x="8608150" y="730266"/>
            <a:ext cx="655015" cy="323165"/>
          </a:xfrm>
          <a:prstGeom prst="ellipse">
            <a:avLst/>
          </a:prstGeom>
          <a:solidFill>
            <a:schemeClr val="tx2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5AB6666E-9BC3-4780-AF27-594885FBE26D}"/>
              </a:ext>
            </a:extLst>
          </p:cNvPr>
          <p:cNvSpPr/>
          <p:nvPr/>
        </p:nvSpPr>
        <p:spPr>
          <a:xfrm flipV="1">
            <a:off x="9253219" y="954964"/>
            <a:ext cx="2351705" cy="45719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EAB6823F-7536-445F-A372-018BDF3C34A2}"/>
              </a:ext>
            </a:extLst>
          </p:cNvPr>
          <p:cNvGrpSpPr/>
          <p:nvPr/>
        </p:nvGrpSpPr>
        <p:grpSpPr>
          <a:xfrm>
            <a:off x="3085831" y="262586"/>
            <a:ext cx="5892575" cy="6566905"/>
            <a:chOff x="107950" y="1"/>
            <a:chExt cx="10839450" cy="6858000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9DFDE108-4FEE-4A2A-AB56-13EC1914F4ED}"/>
                </a:ext>
              </a:extLst>
            </p:cNvPr>
            <p:cNvGrpSpPr/>
            <p:nvPr/>
          </p:nvGrpSpPr>
          <p:grpSpPr>
            <a:xfrm>
              <a:off x="426507" y="1"/>
              <a:ext cx="9926659" cy="6858000"/>
              <a:chOff x="4549775" y="1466850"/>
              <a:chExt cx="3092450" cy="3922713"/>
            </a:xfrm>
          </p:grpSpPr>
          <p:sp>
            <p:nvSpPr>
              <p:cNvPr id="107" name="Freeform 5">
                <a:extLst>
                  <a:ext uri="{FF2B5EF4-FFF2-40B4-BE49-F238E27FC236}">
                    <a16:creationId xmlns:a16="http://schemas.microsoft.com/office/drawing/2014/main" id="{19163EB9-E521-4199-98B6-5BBC37BD7B5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9775" y="1466850"/>
                <a:ext cx="3092450" cy="3922713"/>
              </a:xfrm>
              <a:custGeom>
                <a:avLst/>
                <a:gdLst>
                  <a:gd name="T0" fmla="*/ 1387 w 4410"/>
                  <a:gd name="T1" fmla="*/ 2798 h 2798"/>
                  <a:gd name="T2" fmla="*/ 2876 w 4410"/>
                  <a:gd name="T3" fmla="*/ 2392 h 2798"/>
                  <a:gd name="T4" fmla="*/ 3712 w 4410"/>
                  <a:gd name="T5" fmla="*/ 1825 h 2798"/>
                  <a:gd name="T6" fmla="*/ 2634 w 4410"/>
                  <a:gd name="T7" fmla="*/ 1144 h 2798"/>
                  <a:gd name="T8" fmla="*/ 3364 w 4410"/>
                  <a:gd name="T9" fmla="*/ 921 h 2798"/>
                  <a:gd name="T10" fmla="*/ 4107 w 4410"/>
                  <a:gd name="T11" fmla="*/ 631 h 2798"/>
                  <a:gd name="T12" fmla="*/ 3500 w 4410"/>
                  <a:gd name="T13" fmla="*/ 372 h 2798"/>
                  <a:gd name="T14" fmla="*/ 3802 w 4410"/>
                  <a:gd name="T15" fmla="*/ 184 h 2798"/>
                  <a:gd name="T16" fmla="*/ 4410 w 4410"/>
                  <a:gd name="T17" fmla="*/ 0 h 2798"/>
                  <a:gd name="T18" fmla="*/ 4066 w 4410"/>
                  <a:gd name="T19" fmla="*/ 0 h 2798"/>
                  <a:gd name="T20" fmla="*/ 2835 w 4410"/>
                  <a:gd name="T21" fmla="*/ 306 h 2798"/>
                  <a:gd name="T22" fmla="*/ 3594 w 4410"/>
                  <a:gd name="T23" fmla="*/ 621 h 2798"/>
                  <a:gd name="T24" fmla="*/ 1949 w 4410"/>
                  <a:gd name="T25" fmla="*/ 1104 h 2798"/>
                  <a:gd name="T26" fmla="*/ 1939 w 4410"/>
                  <a:gd name="T27" fmla="*/ 1191 h 2798"/>
                  <a:gd name="T28" fmla="*/ 2829 w 4410"/>
                  <a:gd name="T29" fmla="*/ 1822 h 2798"/>
                  <a:gd name="T30" fmla="*/ 1136 w 4410"/>
                  <a:gd name="T31" fmla="*/ 2243 h 2798"/>
                  <a:gd name="T32" fmla="*/ 0 w 4410"/>
                  <a:gd name="T33" fmla="*/ 2685 h 2798"/>
                  <a:gd name="T34" fmla="*/ 0 w 4410"/>
                  <a:gd name="T35" fmla="*/ 2798 h 2798"/>
                  <a:gd name="T36" fmla="*/ 1387 w 4410"/>
                  <a:gd name="T37" fmla="*/ 2798 h 27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</a:cxnLst>
                <a:rect l="0" t="0" r="r" b="b"/>
                <a:pathLst>
                  <a:path w="4410" h="2798">
                    <a:moveTo>
                      <a:pt x="1387" y="2798"/>
                    </a:moveTo>
                    <a:cubicBezTo>
                      <a:pt x="1590" y="2615"/>
                      <a:pt x="2359" y="2534"/>
                      <a:pt x="2876" y="2392"/>
                    </a:cubicBezTo>
                    <a:cubicBezTo>
                      <a:pt x="3505" y="2220"/>
                      <a:pt x="3693" y="2022"/>
                      <a:pt x="3712" y="1825"/>
                    </a:cubicBezTo>
                    <a:cubicBezTo>
                      <a:pt x="3765" y="1299"/>
                      <a:pt x="2623" y="1305"/>
                      <a:pt x="2634" y="1144"/>
                    </a:cubicBezTo>
                    <a:cubicBezTo>
                      <a:pt x="2644" y="1007"/>
                      <a:pt x="3129" y="948"/>
                      <a:pt x="3364" y="921"/>
                    </a:cubicBezTo>
                    <a:cubicBezTo>
                      <a:pt x="3739" y="879"/>
                      <a:pt x="4086" y="784"/>
                      <a:pt x="4107" y="631"/>
                    </a:cubicBezTo>
                    <a:cubicBezTo>
                      <a:pt x="4143" y="377"/>
                      <a:pt x="3608" y="403"/>
                      <a:pt x="3500" y="372"/>
                    </a:cubicBezTo>
                    <a:cubicBezTo>
                      <a:pt x="3181" y="282"/>
                      <a:pt x="3396" y="234"/>
                      <a:pt x="3802" y="184"/>
                    </a:cubicBezTo>
                    <a:cubicBezTo>
                      <a:pt x="4172" y="138"/>
                      <a:pt x="4365" y="106"/>
                      <a:pt x="4410" y="0"/>
                    </a:cubicBezTo>
                    <a:cubicBezTo>
                      <a:pt x="4066" y="0"/>
                      <a:pt x="4066" y="0"/>
                      <a:pt x="4066" y="0"/>
                    </a:cubicBezTo>
                    <a:cubicBezTo>
                      <a:pt x="3945" y="129"/>
                      <a:pt x="2829" y="68"/>
                      <a:pt x="2835" y="306"/>
                    </a:cubicBezTo>
                    <a:cubicBezTo>
                      <a:pt x="2839" y="481"/>
                      <a:pt x="3599" y="506"/>
                      <a:pt x="3594" y="621"/>
                    </a:cubicBezTo>
                    <a:cubicBezTo>
                      <a:pt x="3587" y="771"/>
                      <a:pt x="2144" y="733"/>
                      <a:pt x="1949" y="1104"/>
                    </a:cubicBezTo>
                    <a:cubicBezTo>
                      <a:pt x="1934" y="1133"/>
                      <a:pt x="1938" y="1156"/>
                      <a:pt x="1939" y="1191"/>
                    </a:cubicBezTo>
                    <a:cubicBezTo>
                      <a:pt x="1952" y="1468"/>
                      <a:pt x="2882" y="1583"/>
                      <a:pt x="2829" y="1822"/>
                    </a:cubicBezTo>
                    <a:cubicBezTo>
                      <a:pt x="2783" y="2029"/>
                      <a:pt x="2384" y="1941"/>
                      <a:pt x="1136" y="2243"/>
                    </a:cubicBezTo>
                    <a:cubicBezTo>
                      <a:pt x="939" y="2291"/>
                      <a:pt x="246" y="2452"/>
                      <a:pt x="0" y="2685"/>
                    </a:cubicBezTo>
                    <a:cubicBezTo>
                      <a:pt x="0" y="2798"/>
                      <a:pt x="0" y="2798"/>
                      <a:pt x="0" y="2798"/>
                    </a:cubicBezTo>
                    <a:lnTo>
                      <a:pt x="1387" y="2798"/>
                    </a:ln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8" name="Freeform 6">
                <a:extLst>
                  <a:ext uri="{FF2B5EF4-FFF2-40B4-BE49-F238E27FC236}">
                    <a16:creationId xmlns:a16="http://schemas.microsoft.com/office/drawing/2014/main" id="{2D764200-D46E-4366-8D11-AC14A22941A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549775" y="1466850"/>
                <a:ext cx="3081338" cy="3763963"/>
              </a:xfrm>
              <a:custGeom>
                <a:avLst/>
                <a:gdLst>
                  <a:gd name="T0" fmla="*/ 1387 w 4395"/>
                  <a:gd name="T1" fmla="*/ 2685 h 2685"/>
                  <a:gd name="T2" fmla="*/ 2876 w 4395"/>
                  <a:gd name="T3" fmla="*/ 2292 h 2685"/>
                  <a:gd name="T4" fmla="*/ 3712 w 4395"/>
                  <a:gd name="T5" fmla="*/ 1742 h 2685"/>
                  <a:gd name="T6" fmla="*/ 2634 w 4395"/>
                  <a:gd name="T7" fmla="*/ 1082 h 2685"/>
                  <a:gd name="T8" fmla="*/ 3364 w 4395"/>
                  <a:gd name="T9" fmla="*/ 866 h 2685"/>
                  <a:gd name="T10" fmla="*/ 4107 w 4395"/>
                  <a:gd name="T11" fmla="*/ 585 h 2685"/>
                  <a:gd name="T12" fmla="*/ 3500 w 4395"/>
                  <a:gd name="T13" fmla="*/ 334 h 2685"/>
                  <a:gd name="T14" fmla="*/ 3802 w 4395"/>
                  <a:gd name="T15" fmla="*/ 152 h 2685"/>
                  <a:gd name="T16" fmla="*/ 4395 w 4395"/>
                  <a:gd name="T17" fmla="*/ 0 h 2685"/>
                  <a:gd name="T18" fmla="*/ 4033 w 4395"/>
                  <a:gd name="T19" fmla="*/ 0 h 2685"/>
                  <a:gd name="T20" fmla="*/ 2840 w 4395"/>
                  <a:gd name="T21" fmla="*/ 270 h 2685"/>
                  <a:gd name="T22" fmla="*/ 3594 w 4395"/>
                  <a:gd name="T23" fmla="*/ 575 h 2685"/>
                  <a:gd name="T24" fmla="*/ 1940 w 4395"/>
                  <a:gd name="T25" fmla="*/ 1122 h 2685"/>
                  <a:gd name="T26" fmla="*/ 2829 w 4395"/>
                  <a:gd name="T27" fmla="*/ 1739 h 2685"/>
                  <a:gd name="T28" fmla="*/ 1136 w 4395"/>
                  <a:gd name="T29" fmla="*/ 2147 h 2685"/>
                  <a:gd name="T30" fmla="*/ 0 w 4395"/>
                  <a:gd name="T31" fmla="*/ 2685 h 2685"/>
                  <a:gd name="T32" fmla="*/ 1387 w 4395"/>
                  <a:gd name="T33" fmla="*/ 2685 h 26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4395" h="2685">
                    <a:moveTo>
                      <a:pt x="1387" y="2685"/>
                    </a:moveTo>
                    <a:cubicBezTo>
                      <a:pt x="1590" y="2508"/>
                      <a:pt x="2359" y="2429"/>
                      <a:pt x="2876" y="2292"/>
                    </a:cubicBezTo>
                    <a:cubicBezTo>
                      <a:pt x="3505" y="2125"/>
                      <a:pt x="3714" y="1934"/>
                      <a:pt x="3712" y="1742"/>
                    </a:cubicBezTo>
                    <a:cubicBezTo>
                      <a:pt x="3708" y="1359"/>
                      <a:pt x="2623" y="1238"/>
                      <a:pt x="2634" y="1082"/>
                    </a:cubicBezTo>
                    <a:cubicBezTo>
                      <a:pt x="2644" y="949"/>
                      <a:pt x="3129" y="892"/>
                      <a:pt x="3364" y="866"/>
                    </a:cubicBezTo>
                    <a:cubicBezTo>
                      <a:pt x="3739" y="825"/>
                      <a:pt x="4110" y="735"/>
                      <a:pt x="4107" y="585"/>
                    </a:cubicBezTo>
                    <a:cubicBezTo>
                      <a:pt x="4104" y="397"/>
                      <a:pt x="3608" y="364"/>
                      <a:pt x="3500" y="334"/>
                    </a:cubicBezTo>
                    <a:cubicBezTo>
                      <a:pt x="3181" y="247"/>
                      <a:pt x="3396" y="202"/>
                      <a:pt x="3802" y="152"/>
                    </a:cubicBezTo>
                    <a:cubicBezTo>
                      <a:pt x="4266" y="94"/>
                      <a:pt x="4362" y="62"/>
                      <a:pt x="4395" y="0"/>
                    </a:cubicBezTo>
                    <a:cubicBezTo>
                      <a:pt x="4033" y="0"/>
                      <a:pt x="4033" y="0"/>
                      <a:pt x="4033" y="0"/>
                    </a:cubicBezTo>
                    <a:cubicBezTo>
                      <a:pt x="3907" y="77"/>
                      <a:pt x="2921" y="89"/>
                      <a:pt x="2840" y="270"/>
                    </a:cubicBezTo>
                    <a:cubicBezTo>
                      <a:pt x="2773" y="419"/>
                      <a:pt x="3599" y="464"/>
                      <a:pt x="3594" y="575"/>
                    </a:cubicBezTo>
                    <a:cubicBezTo>
                      <a:pt x="3585" y="751"/>
                      <a:pt x="2014" y="702"/>
                      <a:pt x="1940" y="1122"/>
                    </a:cubicBezTo>
                    <a:cubicBezTo>
                      <a:pt x="1893" y="1387"/>
                      <a:pt x="2882" y="1508"/>
                      <a:pt x="2829" y="1739"/>
                    </a:cubicBezTo>
                    <a:cubicBezTo>
                      <a:pt x="2783" y="1940"/>
                      <a:pt x="2384" y="1854"/>
                      <a:pt x="1136" y="2147"/>
                    </a:cubicBezTo>
                    <a:cubicBezTo>
                      <a:pt x="907" y="2200"/>
                      <a:pt x="169" y="2442"/>
                      <a:pt x="0" y="2685"/>
                    </a:cubicBezTo>
                    <a:lnTo>
                      <a:pt x="1387" y="2685"/>
                    </a:lnTo>
                    <a:close/>
                  </a:path>
                </a:pathLst>
              </a:custGeom>
              <a:solidFill>
                <a:schemeClr val="tx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  <p:grpSp>
          <p:nvGrpSpPr>
            <p:cNvPr id="50" name="Group 49">
              <a:extLst>
                <a:ext uri="{FF2B5EF4-FFF2-40B4-BE49-F238E27FC236}">
                  <a16:creationId xmlns:a16="http://schemas.microsoft.com/office/drawing/2014/main" id="{6FAAFB9D-64E8-42F2-BE7B-6DC01080E287}"/>
                </a:ext>
              </a:extLst>
            </p:cNvPr>
            <p:cNvGrpSpPr/>
            <p:nvPr/>
          </p:nvGrpSpPr>
          <p:grpSpPr>
            <a:xfrm>
              <a:off x="107950" y="67734"/>
              <a:ext cx="10839450" cy="6701366"/>
              <a:chOff x="2943225" y="38100"/>
              <a:chExt cx="6305550" cy="6818313"/>
            </a:xfrm>
            <a:solidFill>
              <a:schemeClr val="bg2">
                <a:lumMod val="50000"/>
              </a:schemeClr>
            </a:solidFill>
          </p:grpSpPr>
          <p:sp>
            <p:nvSpPr>
              <p:cNvPr id="51" name="Freeform 86">
                <a:extLst>
                  <a:ext uri="{FF2B5EF4-FFF2-40B4-BE49-F238E27FC236}">
                    <a16:creationId xmlns:a16="http://schemas.microsoft.com/office/drawing/2014/main" id="{50EF35D9-BBBA-45D0-84A0-5DA69D061F6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2943225" y="6856413"/>
                <a:ext cx="6305550" cy="0"/>
              </a:xfrm>
              <a:custGeom>
                <a:avLst/>
                <a:gdLst>
                  <a:gd name="T0" fmla="*/ 0 w 15350"/>
                  <a:gd name="T1" fmla="*/ 15350 w 15350"/>
                </a:gdLst>
                <a:ahLst/>
                <a:cxnLst>
                  <a:cxn ang="0">
                    <a:pos x="T0" y="0"/>
                  </a:cxn>
                  <a:cxn ang="0">
                    <a:pos x="T1" y="0"/>
                  </a:cxn>
                </a:cxnLst>
                <a:rect l="0" t="0" r="r" b="b"/>
                <a:pathLst>
                  <a:path w="15350">
                    <a:moveTo>
                      <a:pt x="0" y="0"/>
                    </a:moveTo>
                    <a:cubicBezTo>
                      <a:pt x="5120" y="0"/>
                      <a:pt x="10235" y="0"/>
                      <a:pt x="15350" y="0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2" name="Freeform 89">
                <a:extLst>
                  <a:ext uri="{FF2B5EF4-FFF2-40B4-BE49-F238E27FC236}">
                    <a16:creationId xmlns:a16="http://schemas.microsoft.com/office/drawing/2014/main" id="{9E14B6F6-2F6D-4433-88FE-6A69B9D1BBD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10325" y="5073650"/>
                <a:ext cx="330200" cy="195263"/>
              </a:xfrm>
              <a:custGeom>
                <a:avLst/>
                <a:gdLst>
                  <a:gd name="T0" fmla="*/ 15 w 803"/>
                  <a:gd name="T1" fmla="*/ 238 h 238"/>
                  <a:gd name="T2" fmla="*/ 0 w 803"/>
                  <a:gd name="T3" fmla="*/ 176 h 238"/>
                  <a:gd name="T4" fmla="*/ 789 w 803"/>
                  <a:gd name="T5" fmla="*/ 0 h 238"/>
                  <a:gd name="T6" fmla="*/ 803 w 803"/>
                  <a:gd name="T7" fmla="*/ 56 h 238"/>
                  <a:gd name="T8" fmla="*/ 15 w 803"/>
                  <a:gd name="T9" fmla="*/ 238 h 2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03" h="238">
                    <a:moveTo>
                      <a:pt x="15" y="238"/>
                    </a:moveTo>
                    <a:cubicBezTo>
                      <a:pt x="10" y="218"/>
                      <a:pt x="5" y="199"/>
                      <a:pt x="0" y="176"/>
                    </a:cubicBezTo>
                    <a:cubicBezTo>
                      <a:pt x="264" y="117"/>
                      <a:pt x="525" y="59"/>
                      <a:pt x="789" y="0"/>
                    </a:cubicBezTo>
                    <a:cubicBezTo>
                      <a:pt x="795" y="22"/>
                      <a:pt x="799" y="40"/>
                      <a:pt x="803" y="56"/>
                    </a:cubicBezTo>
                    <a:cubicBezTo>
                      <a:pt x="769" y="77"/>
                      <a:pt x="175" y="214"/>
                      <a:pt x="15" y="23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3" name="Freeform 90">
                <a:extLst>
                  <a:ext uri="{FF2B5EF4-FFF2-40B4-BE49-F238E27FC236}">
                    <a16:creationId xmlns:a16="http://schemas.microsoft.com/office/drawing/2014/main" id="{718A4803-EA40-4BA3-BC5F-0DD9B4BAE78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848350" y="5321300"/>
                <a:ext cx="330200" cy="184150"/>
              </a:xfrm>
              <a:custGeom>
                <a:avLst/>
                <a:gdLst>
                  <a:gd name="T0" fmla="*/ 792 w 804"/>
                  <a:gd name="T1" fmla="*/ 4 h 224"/>
                  <a:gd name="T2" fmla="*/ 804 w 804"/>
                  <a:gd name="T3" fmla="*/ 61 h 224"/>
                  <a:gd name="T4" fmla="*/ 13 w 804"/>
                  <a:gd name="T5" fmla="*/ 224 h 224"/>
                  <a:gd name="T6" fmla="*/ 2 w 804"/>
                  <a:gd name="T7" fmla="*/ 184 h 224"/>
                  <a:gd name="T8" fmla="*/ 0 w 804"/>
                  <a:gd name="T9" fmla="*/ 166 h 224"/>
                  <a:gd name="T10" fmla="*/ 792 w 804"/>
                  <a:gd name="T11" fmla="*/ 4 h 2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04" h="224">
                    <a:moveTo>
                      <a:pt x="792" y="4"/>
                    </a:moveTo>
                    <a:cubicBezTo>
                      <a:pt x="795" y="20"/>
                      <a:pt x="799" y="38"/>
                      <a:pt x="804" y="61"/>
                    </a:cubicBezTo>
                    <a:cubicBezTo>
                      <a:pt x="539" y="118"/>
                      <a:pt x="277" y="171"/>
                      <a:pt x="13" y="224"/>
                    </a:cubicBezTo>
                    <a:cubicBezTo>
                      <a:pt x="8" y="207"/>
                      <a:pt x="4" y="196"/>
                      <a:pt x="2" y="184"/>
                    </a:cubicBezTo>
                    <a:cubicBezTo>
                      <a:pt x="0" y="178"/>
                      <a:pt x="1" y="171"/>
                      <a:pt x="0" y="166"/>
                    </a:cubicBezTo>
                    <a:cubicBezTo>
                      <a:pt x="32" y="149"/>
                      <a:pt x="757" y="0"/>
                      <a:pt x="792" y="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4" name="Freeform 91">
                <a:extLst>
                  <a:ext uri="{FF2B5EF4-FFF2-40B4-BE49-F238E27FC236}">
                    <a16:creationId xmlns:a16="http://schemas.microsoft.com/office/drawing/2014/main" id="{24819C47-A0FA-4942-8A85-A5BD9D36145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5286375" y="5554663"/>
                <a:ext cx="331788" cy="204788"/>
              </a:xfrm>
              <a:custGeom>
                <a:avLst/>
                <a:gdLst>
                  <a:gd name="T0" fmla="*/ 781 w 807"/>
                  <a:gd name="T1" fmla="*/ 0 h 250"/>
                  <a:gd name="T2" fmla="*/ 790 w 807"/>
                  <a:gd name="T3" fmla="*/ 12 h 250"/>
                  <a:gd name="T4" fmla="*/ 758 w 807"/>
                  <a:gd name="T5" fmla="*/ 75 h 250"/>
                  <a:gd name="T6" fmla="*/ 56 w 807"/>
                  <a:gd name="T7" fmla="*/ 244 h 250"/>
                  <a:gd name="T8" fmla="*/ 17 w 807"/>
                  <a:gd name="T9" fmla="*/ 250 h 250"/>
                  <a:gd name="T10" fmla="*/ 0 w 807"/>
                  <a:gd name="T11" fmla="*/ 189 h 250"/>
                  <a:gd name="T12" fmla="*/ 781 w 807"/>
                  <a:gd name="T13" fmla="*/ 0 h 25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07" h="250">
                    <a:moveTo>
                      <a:pt x="781" y="0"/>
                    </a:moveTo>
                    <a:cubicBezTo>
                      <a:pt x="787" y="8"/>
                      <a:pt x="789" y="10"/>
                      <a:pt x="790" y="12"/>
                    </a:cubicBezTo>
                    <a:cubicBezTo>
                      <a:pt x="807" y="59"/>
                      <a:pt x="805" y="63"/>
                      <a:pt x="758" y="75"/>
                    </a:cubicBezTo>
                    <a:cubicBezTo>
                      <a:pt x="524" y="131"/>
                      <a:pt x="290" y="188"/>
                      <a:pt x="56" y="244"/>
                    </a:cubicBezTo>
                    <a:cubicBezTo>
                      <a:pt x="44" y="247"/>
                      <a:pt x="33" y="248"/>
                      <a:pt x="17" y="250"/>
                    </a:cubicBezTo>
                    <a:cubicBezTo>
                      <a:pt x="11" y="231"/>
                      <a:pt x="6" y="212"/>
                      <a:pt x="0" y="189"/>
                    </a:cubicBezTo>
                    <a:cubicBezTo>
                      <a:pt x="261" y="120"/>
                      <a:pt x="521" y="58"/>
                      <a:pt x="781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5" name="Freeform 92">
                <a:extLst>
                  <a:ext uri="{FF2B5EF4-FFF2-40B4-BE49-F238E27FC236}">
                    <a16:creationId xmlns:a16="http://schemas.microsoft.com/office/drawing/2014/main" id="{E5C6282B-7FA1-4637-973A-EA271CEA24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69125" y="4754563"/>
                <a:ext cx="323850" cy="255588"/>
              </a:xfrm>
              <a:custGeom>
                <a:avLst/>
                <a:gdLst>
                  <a:gd name="T0" fmla="*/ 765 w 790"/>
                  <a:gd name="T1" fmla="*/ 0 h 311"/>
                  <a:gd name="T2" fmla="*/ 790 w 790"/>
                  <a:gd name="T3" fmla="*/ 58 h 311"/>
                  <a:gd name="T4" fmla="*/ 749 w 790"/>
                  <a:gd name="T5" fmla="*/ 78 h 311"/>
                  <a:gd name="T6" fmla="*/ 200 w 790"/>
                  <a:gd name="T7" fmla="*/ 261 h 311"/>
                  <a:gd name="T8" fmla="*/ 19 w 790"/>
                  <a:gd name="T9" fmla="*/ 311 h 311"/>
                  <a:gd name="T10" fmla="*/ 0 w 790"/>
                  <a:gd name="T11" fmla="*/ 246 h 311"/>
                  <a:gd name="T12" fmla="*/ 765 w 790"/>
                  <a:gd name="T13" fmla="*/ 0 h 3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790" h="311">
                    <a:moveTo>
                      <a:pt x="765" y="0"/>
                    </a:moveTo>
                    <a:cubicBezTo>
                      <a:pt x="774" y="21"/>
                      <a:pt x="781" y="38"/>
                      <a:pt x="790" y="58"/>
                    </a:cubicBezTo>
                    <a:cubicBezTo>
                      <a:pt x="775" y="66"/>
                      <a:pt x="762" y="73"/>
                      <a:pt x="749" y="78"/>
                    </a:cubicBezTo>
                    <a:cubicBezTo>
                      <a:pt x="570" y="151"/>
                      <a:pt x="386" y="208"/>
                      <a:pt x="200" y="261"/>
                    </a:cubicBezTo>
                    <a:cubicBezTo>
                      <a:pt x="142" y="277"/>
                      <a:pt x="83" y="293"/>
                      <a:pt x="19" y="311"/>
                    </a:cubicBezTo>
                    <a:cubicBezTo>
                      <a:pt x="12" y="289"/>
                      <a:pt x="7" y="270"/>
                      <a:pt x="0" y="246"/>
                    </a:cubicBezTo>
                    <a:cubicBezTo>
                      <a:pt x="260" y="175"/>
                      <a:pt x="515" y="103"/>
                      <a:pt x="76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6" name="Freeform 93">
                <a:extLst>
                  <a:ext uri="{FF2B5EF4-FFF2-40B4-BE49-F238E27FC236}">
                    <a16:creationId xmlns:a16="http://schemas.microsoft.com/office/drawing/2014/main" id="{4FFD9E14-15DF-478D-BA55-B6CA8290AA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4735513" y="5840413"/>
                <a:ext cx="323850" cy="257175"/>
              </a:xfrm>
              <a:custGeom>
                <a:avLst/>
                <a:gdLst>
                  <a:gd name="T0" fmla="*/ 22 w 787"/>
                  <a:gd name="T1" fmla="*/ 314 h 314"/>
                  <a:gd name="T2" fmla="*/ 0 w 787"/>
                  <a:gd name="T3" fmla="*/ 257 h 314"/>
                  <a:gd name="T4" fmla="*/ 770 w 787"/>
                  <a:gd name="T5" fmla="*/ 0 h 314"/>
                  <a:gd name="T6" fmla="*/ 787 w 787"/>
                  <a:gd name="T7" fmla="*/ 59 h 314"/>
                  <a:gd name="T8" fmla="*/ 22 w 787"/>
                  <a:gd name="T9" fmla="*/ 314 h 31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87" h="314">
                    <a:moveTo>
                      <a:pt x="22" y="314"/>
                    </a:moveTo>
                    <a:cubicBezTo>
                      <a:pt x="15" y="295"/>
                      <a:pt x="8" y="278"/>
                      <a:pt x="0" y="257"/>
                    </a:cubicBezTo>
                    <a:cubicBezTo>
                      <a:pt x="254" y="159"/>
                      <a:pt x="509" y="76"/>
                      <a:pt x="770" y="0"/>
                    </a:cubicBezTo>
                    <a:cubicBezTo>
                      <a:pt x="777" y="23"/>
                      <a:pt x="782" y="41"/>
                      <a:pt x="787" y="59"/>
                    </a:cubicBezTo>
                    <a:cubicBezTo>
                      <a:pt x="531" y="145"/>
                      <a:pt x="279" y="229"/>
                      <a:pt x="22" y="31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7" name="Freeform 94">
                <a:extLst>
                  <a:ext uri="{FF2B5EF4-FFF2-40B4-BE49-F238E27FC236}">
                    <a16:creationId xmlns:a16="http://schemas.microsoft.com/office/drawing/2014/main" id="{89665089-7B12-486E-B93F-129121B61D3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48400" y="2874963"/>
                <a:ext cx="130175" cy="155575"/>
              </a:xfrm>
              <a:custGeom>
                <a:avLst/>
                <a:gdLst>
                  <a:gd name="T0" fmla="*/ 23 w 316"/>
                  <a:gd name="T1" fmla="*/ 0 h 190"/>
                  <a:gd name="T2" fmla="*/ 316 w 316"/>
                  <a:gd name="T3" fmla="*/ 147 h 190"/>
                  <a:gd name="T4" fmla="*/ 296 w 316"/>
                  <a:gd name="T5" fmla="*/ 190 h 190"/>
                  <a:gd name="T6" fmla="*/ 0 w 316"/>
                  <a:gd name="T7" fmla="*/ 40 h 190"/>
                  <a:gd name="T8" fmla="*/ 23 w 316"/>
                  <a:gd name="T9" fmla="*/ 0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6" h="190">
                    <a:moveTo>
                      <a:pt x="23" y="0"/>
                    </a:moveTo>
                    <a:cubicBezTo>
                      <a:pt x="124" y="50"/>
                      <a:pt x="218" y="98"/>
                      <a:pt x="316" y="147"/>
                    </a:cubicBezTo>
                    <a:cubicBezTo>
                      <a:pt x="309" y="161"/>
                      <a:pt x="303" y="173"/>
                      <a:pt x="296" y="190"/>
                    </a:cubicBezTo>
                    <a:cubicBezTo>
                      <a:pt x="194" y="145"/>
                      <a:pt x="96" y="99"/>
                      <a:pt x="0" y="40"/>
                    </a:cubicBezTo>
                    <a:cubicBezTo>
                      <a:pt x="8" y="26"/>
                      <a:pt x="15" y="14"/>
                      <a:pt x="2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8" name="Freeform 95">
                <a:extLst>
                  <a:ext uri="{FF2B5EF4-FFF2-40B4-BE49-F238E27FC236}">
                    <a16:creationId xmlns:a16="http://schemas.microsoft.com/office/drawing/2014/main" id="{0F2D4CCB-1864-49CC-A332-824FE8FB387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10425" y="3732213"/>
                <a:ext cx="128588" cy="165100"/>
              </a:xfrm>
              <a:custGeom>
                <a:avLst/>
                <a:gdLst>
                  <a:gd name="T0" fmla="*/ 0 w 312"/>
                  <a:gd name="T1" fmla="*/ 42 h 202"/>
                  <a:gd name="T2" fmla="*/ 22 w 312"/>
                  <a:gd name="T3" fmla="*/ 0 h 202"/>
                  <a:gd name="T4" fmla="*/ 312 w 312"/>
                  <a:gd name="T5" fmla="*/ 160 h 202"/>
                  <a:gd name="T6" fmla="*/ 286 w 312"/>
                  <a:gd name="T7" fmla="*/ 202 h 202"/>
                  <a:gd name="T8" fmla="*/ 0 w 312"/>
                  <a:gd name="T9" fmla="*/ 42 h 20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2" h="202">
                    <a:moveTo>
                      <a:pt x="0" y="42"/>
                    </a:moveTo>
                    <a:cubicBezTo>
                      <a:pt x="8" y="27"/>
                      <a:pt x="14" y="16"/>
                      <a:pt x="22" y="0"/>
                    </a:cubicBezTo>
                    <a:cubicBezTo>
                      <a:pt x="122" y="48"/>
                      <a:pt x="215" y="103"/>
                      <a:pt x="312" y="160"/>
                    </a:cubicBezTo>
                    <a:cubicBezTo>
                      <a:pt x="302" y="175"/>
                      <a:pt x="295" y="187"/>
                      <a:pt x="286" y="202"/>
                    </a:cubicBezTo>
                    <a:cubicBezTo>
                      <a:pt x="190" y="148"/>
                      <a:pt x="97" y="97"/>
                      <a:pt x="0" y="4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59" name="Freeform 96">
                <a:extLst>
                  <a:ext uri="{FF2B5EF4-FFF2-40B4-BE49-F238E27FC236}">
                    <a16:creationId xmlns:a16="http://schemas.microsoft.com/office/drawing/2014/main" id="{4E838E27-ECF9-47E0-A438-55C71215F4B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731000" y="3297238"/>
                <a:ext cx="133350" cy="142875"/>
              </a:xfrm>
              <a:custGeom>
                <a:avLst/>
                <a:gdLst>
                  <a:gd name="T0" fmla="*/ 322 w 322"/>
                  <a:gd name="T1" fmla="*/ 127 h 174"/>
                  <a:gd name="T2" fmla="*/ 304 w 322"/>
                  <a:gd name="T3" fmla="*/ 174 h 174"/>
                  <a:gd name="T4" fmla="*/ 0 w 322"/>
                  <a:gd name="T5" fmla="*/ 47 h 174"/>
                  <a:gd name="T6" fmla="*/ 19 w 322"/>
                  <a:gd name="T7" fmla="*/ 0 h 174"/>
                  <a:gd name="T8" fmla="*/ 322 w 322"/>
                  <a:gd name="T9" fmla="*/ 127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2" h="174">
                    <a:moveTo>
                      <a:pt x="322" y="127"/>
                    </a:moveTo>
                    <a:cubicBezTo>
                      <a:pt x="316" y="143"/>
                      <a:pt x="311" y="156"/>
                      <a:pt x="304" y="174"/>
                    </a:cubicBezTo>
                    <a:cubicBezTo>
                      <a:pt x="201" y="131"/>
                      <a:pt x="103" y="90"/>
                      <a:pt x="0" y="47"/>
                    </a:cubicBezTo>
                    <a:cubicBezTo>
                      <a:pt x="7" y="31"/>
                      <a:pt x="12" y="18"/>
                      <a:pt x="19" y="0"/>
                    </a:cubicBezTo>
                    <a:cubicBezTo>
                      <a:pt x="121" y="42"/>
                      <a:pt x="220" y="84"/>
                      <a:pt x="322" y="12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0" name="Freeform 97">
                <a:extLst>
                  <a:ext uri="{FF2B5EF4-FFF2-40B4-BE49-F238E27FC236}">
                    <a16:creationId xmlns:a16="http://schemas.microsoft.com/office/drawing/2014/main" id="{C4F2C999-94F9-4D21-B5CF-A5BA7CC8616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8113" y="3095625"/>
                <a:ext cx="133350" cy="142875"/>
              </a:xfrm>
              <a:custGeom>
                <a:avLst/>
                <a:gdLst>
                  <a:gd name="T0" fmla="*/ 0 w 323"/>
                  <a:gd name="T1" fmla="*/ 47 h 174"/>
                  <a:gd name="T2" fmla="*/ 20 w 323"/>
                  <a:gd name="T3" fmla="*/ 0 h 174"/>
                  <a:gd name="T4" fmla="*/ 323 w 323"/>
                  <a:gd name="T5" fmla="*/ 126 h 174"/>
                  <a:gd name="T6" fmla="*/ 305 w 323"/>
                  <a:gd name="T7" fmla="*/ 174 h 174"/>
                  <a:gd name="T8" fmla="*/ 0 w 323"/>
                  <a:gd name="T9" fmla="*/ 47 h 1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23" h="174">
                    <a:moveTo>
                      <a:pt x="0" y="47"/>
                    </a:moveTo>
                    <a:cubicBezTo>
                      <a:pt x="8" y="29"/>
                      <a:pt x="13" y="17"/>
                      <a:pt x="20" y="0"/>
                    </a:cubicBezTo>
                    <a:cubicBezTo>
                      <a:pt x="121" y="42"/>
                      <a:pt x="219" y="83"/>
                      <a:pt x="323" y="126"/>
                    </a:cubicBezTo>
                    <a:cubicBezTo>
                      <a:pt x="317" y="142"/>
                      <a:pt x="311" y="156"/>
                      <a:pt x="305" y="174"/>
                    </a:cubicBezTo>
                    <a:cubicBezTo>
                      <a:pt x="202" y="131"/>
                      <a:pt x="104" y="90"/>
                      <a:pt x="0" y="4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1" name="Freeform 98">
                <a:extLst>
                  <a:ext uri="{FF2B5EF4-FFF2-40B4-BE49-F238E27FC236}">
                    <a16:creationId xmlns:a16="http://schemas.microsoft.com/office/drawing/2014/main" id="{8715C8B0-25CA-48EF-9994-FFBC2A6A97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19975" y="4445000"/>
                <a:ext cx="120650" cy="185738"/>
              </a:xfrm>
              <a:custGeom>
                <a:avLst/>
                <a:gdLst>
                  <a:gd name="T0" fmla="*/ 19 w 291"/>
                  <a:gd name="T1" fmla="*/ 226 h 226"/>
                  <a:gd name="T2" fmla="*/ 6 w 291"/>
                  <a:gd name="T3" fmla="*/ 204 h 226"/>
                  <a:gd name="T4" fmla="*/ 0 w 291"/>
                  <a:gd name="T5" fmla="*/ 180 h 226"/>
                  <a:gd name="T6" fmla="*/ 251 w 291"/>
                  <a:gd name="T7" fmla="*/ 0 h 226"/>
                  <a:gd name="T8" fmla="*/ 291 w 291"/>
                  <a:gd name="T9" fmla="*/ 28 h 226"/>
                  <a:gd name="T10" fmla="*/ 19 w 291"/>
                  <a:gd name="T11" fmla="*/ 226 h 2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91" h="226">
                    <a:moveTo>
                      <a:pt x="19" y="226"/>
                    </a:moveTo>
                    <a:cubicBezTo>
                      <a:pt x="13" y="215"/>
                      <a:pt x="8" y="210"/>
                      <a:pt x="6" y="204"/>
                    </a:cubicBezTo>
                    <a:cubicBezTo>
                      <a:pt x="3" y="198"/>
                      <a:pt x="2" y="192"/>
                      <a:pt x="0" y="180"/>
                    </a:cubicBezTo>
                    <a:cubicBezTo>
                      <a:pt x="91" y="134"/>
                      <a:pt x="182" y="84"/>
                      <a:pt x="251" y="0"/>
                    </a:cubicBezTo>
                    <a:cubicBezTo>
                      <a:pt x="264" y="9"/>
                      <a:pt x="276" y="17"/>
                      <a:pt x="291" y="28"/>
                    </a:cubicBezTo>
                    <a:cubicBezTo>
                      <a:pt x="219" y="122"/>
                      <a:pt x="123" y="176"/>
                      <a:pt x="19" y="22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2" name="Freeform 99">
                <a:extLst>
                  <a:ext uri="{FF2B5EF4-FFF2-40B4-BE49-F238E27FC236}">
                    <a16:creationId xmlns:a16="http://schemas.microsoft.com/office/drawing/2014/main" id="{4B34FB09-34BC-4DC6-ABFD-7CE2C8C371F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973888" y="3505200"/>
                <a:ext cx="131763" cy="149225"/>
              </a:xfrm>
              <a:custGeom>
                <a:avLst/>
                <a:gdLst>
                  <a:gd name="T0" fmla="*/ 0 w 320"/>
                  <a:gd name="T1" fmla="*/ 45 h 181"/>
                  <a:gd name="T2" fmla="*/ 11 w 320"/>
                  <a:gd name="T3" fmla="*/ 16 h 181"/>
                  <a:gd name="T4" fmla="*/ 24 w 320"/>
                  <a:gd name="T5" fmla="*/ 0 h 181"/>
                  <a:gd name="T6" fmla="*/ 320 w 320"/>
                  <a:gd name="T7" fmla="*/ 135 h 181"/>
                  <a:gd name="T8" fmla="*/ 298 w 320"/>
                  <a:gd name="T9" fmla="*/ 181 h 181"/>
                  <a:gd name="T10" fmla="*/ 0 w 320"/>
                  <a:gd name="T11" fmla="*/ 45 h 18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320" h="181">
                    <a:moveTo>
                      <a:pt x="0" y="45"/>
                    </a:moveTo>
                    <a:cubicBezTo>
                      <a:pt x="5" y="31"/>
                      <a:pt x="7" y="23"/>
                      <a:pt x="11" y="16"/>
                    </a:cubicBezTo>
                    <a:cubicBezTo>
                      <a:pt x="13" y="12"/>
                      <a:pt x="17" y="8"/>
                      <a:pt x="24" y="0"/>
                    </a:cubicBezTo>
                    <a:cubicBezTo>
                      <a:pt x="121" y="44"/>
                      <a:pt x="218" y="89"/>
                      <a:pt x="320" y="135"/>
                    </a:cubicBezTo>
                    <a:cubicBezTo>
                      <a:pt x="312" y="152"/>
                      <a:pt x="306" y="164"/>
                      <a:pt x="298" y="181"/>
                    </a:cubicBezTo>
                    <a:cubicBezTo>
                      <a:pt x="198" y="135"/>
                      <a:pt x="101" y="91"/>
                      <a:pt x="0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3" name="Freeform 100">
                <a:extLst>
                  <a:ext uri="{FF2B5EF4-FFF2-40B4-BE49-F238E27FC236}">
                    <a16:creationId xmlns:a16="http://schemas.microsoft.com/office/drawing/2014/main" id="{21AE2ED8-00F7-480B-9D37-7B2235DAF64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32675" y="4010025"/>
                <a:ext cx="107950" cy="217488"/>
              </a:xfrm>
              <a:custGeom>
                <a:avLst/>
                <a:gdLst>
                  <a:gd name="T0" fmla="*/ 0 w 262"/>
                  <a:gd name="T1" fmla="*/ 37 h 266"/>
                  <a:gd name="T2" fmla="*/ 32 w 262"/>
                  <a:gd name="T3" fmla="*/ 0 h 266"/>
                  <a:gd name="T4" fmla="*/ 262 w 262"/>
                  <a:gd name="T5" fmla="*/ 238 h 266"/>
                  <a:gd name="T6" fmla="*/ 242 w 262"/>
                  <a:gd name="T7" fmla="*/ 256 h 266"/>
                  <a:gd name="T8" fmla="*/ 221 w 262"/>
                  <a:gd name="T9" fmla="*/ 266 h 266"/>
                  <a:gd name="T10" fmla="*/ 0 w 262"/>
                  <a:gd name="T11" fmla="*/ 37 h 2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262" h="266">
                    <a:moveTo>
                      <a:pt x="0" y="37"/>
                    </a:moveTo>
                    <a:cubicBezTo>
                      <a:pt x="13" y="22"/>
                      <a:pt x="21" y="13"/>
                      <a:pt x="32" y="0"/>
                    </a:cubicBezTo>
                    <a:cubicBezTo>
                      <a:pt x="122" y="69"/>
                      <a:pt x="202" y="142"/>
                      <a:pt x="262" y="238"/>
                    </a:cubicBezTo>
                    <a:cubicBezTo>
                      <a:pt x="253" y="246"/>
                      <a:pt x="248" y="252"/>
                      <a:pt x="242" y="256"/>
                    </a:cubicBezTo>
                    <a:cubicBezTo>
                      <a:pt x="236" y="259"/>
                      <a:pt x="230" y="261"/>
                      <a:pt x="221" y="266"/>
                    </a:cubicBezTo>
                    <a:cubicBezTo>
                      <a:pt x="162" y="177"/>
                      <a:pt x="85" y="106"/>
                      <a:pt x="0" y="3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4" name="Freeform 101">
                <a:extLst>
                  <a:ext uri="{FF2B5EF4-FFF2-40B4-BE49-F238E27FC236}">
                    <a16:creationId xmlns:a16="http://schemas.microsoft.com/office/drawing/2014/main" id="{3D7C6D55-BE17-4A1E-A7E6-7661226CC30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56463" y="1908175"/>
                <a:ext cx="103188" cy="61913"/>
              </a:xfrm>
              <a:custGeom>
                <a:avLst/>
                <a:gdLst>
                  <a:gd name="T0" fmla="*/ 248 w 251"/>
                  <a:gd name="T1" fmla="*/ 34 h 76"/>
                  <a:gd name="T2" fmla="*/ 98 w 251"/>
                  <a:gd name="T3" fmla="*/ 59 h 76"/>
                  <a:gd name="T4" fmla="*/ 36 w 251"/>
                  <a:gd name="T5" fmla="*/ 68 h 76"/>
                  <a:gd name="T6" fmla="*/ 3 w 251"/>
                  <a:gd name="T7" fmla="*/ 56 h 76"/>
                  <a:gd name="T8" fmla="*/ 33 w 251"/>
                  <a:gd name="T9" fmla="*/ 33 h 76"/>
                  <a:gd name="T10" fmla="*/ 135 w 251"/>
                  <a:gd name="T11" fmla="*/ 16 h 76"/>
                  <a:gd name="T12" fmla="*/ 225 w 251"/>
                  <a:gd name="T13" fmla="*/ 3 h 76"/>
                  <a:gd name="T14" fmla="*/ 248 w 251"/>
                  <a:gd name="T15" fmla="*/ 34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1" h="76">
                    <a:moveTo>
                      <a:pt x="248" y="34"/>
                    </a:moveTo>
                    <a:cubicBezTo>
                      <a:pt x="197" y="43"/>
                      <a:pt x="148" y="51"/>
                      <a:pt x="98" y="59"/>
                    </a:cubicBezTo>
                    <a:cubicBezTo>
                      <a:pt x="77" y="62"/>
                      <a:pt x="57" y="66"/>
                      <a:pt x="36" y="68"/>
                    </a:cubicBezTo>
                    <a:cubicBezTo>
                      <a:pt x="23" y="69"/>
                      <a:pt x="7" y="76"/>
                      <a:pt x="3" y="56"/>
                    </a:cubicBezTo>
                    <a:cubicBezTo>
                      <a:pt x="0" y="34"/>
                      <a:pt x="20" y="35"/>
                      <a:pt x="33" y="33"/>
                    </a:cubicBezTo>
                    <a:cubicBezTo>
                      <a:pt x="67" y="26"/>
                      <a:pt x="101" y="22"/>
                      <a:pt x="135" y="16"/>
                    </a:cubicBezTo>
                    <a:cubicBezTo>
                      <a:pt x="165" y="12"/>
                      <a:pt x="195" y="7"/>
                      <a:pt x="225" y="3"/>
                    </a:cubicBezTo>
                    <a:cubicBezTo>
                      <a:pt x="244" y="0"/>
                      <a:pt x="251" y="10"/>
                      <a:pt x="248" y="3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5" name="Freeform 102">
                <a:extLst>
                  <a:ext uri="{FF2B5EF4-FFF2-40B4-BE49-F238E27FC236}">
                    <a16:creationId xmlns:a16="http://schemas.microsoft.com/office/drawing/2014/main" id="{7E3BD423-2267-41E1-AC5F-4AF07E00C587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51725" y="1847850"/>
                <a:ext cx="103188" cy="57150"/>
              </a:xfrm>
              <a:custGeom>
                <a:avLst/>
                <a:gdLst>
                  <a:gd name="T0" fmla="*/ 19 w 252"/>
                  <a:gd name="T1" fmla="*/ 71 h 71"/>
                  <a:gd name="T2" fmla="*/ 3 w 252"/>
                  <a:gd name="T3" fmla="*/ 53 h 71"/>
                  <a:gd name="T4" fmla="*/ 23 w 252"/>
                  <a:gd name="T5" fmla="*/ 34 h 71"/>
                  <a:gd name="T6" fmla="*/ 220 w 252"/>
                  <a:gd name="T7" fmla="*/ 2 h 71"/>
                  <a:gd name="T8" fmla="*/ 248 w 252"/>
                  <a:gd name="T9" fmla="*/ 15 h 71"/>
                  <a:gd name="T10" fmla="*/ 226 w 252"/>
                  <a:gd name="T11" fmla="*/ 37 h 71"/>
                  <a:gd name="T12" fmla="*/ 77 w 252"/>
                  <a:gd name="T13" fmla="*/ 61 h 71"/>
                  <a:gd name="T14" fmla="*/ 19 w 252"/>
                  <a:gd name="T15" fmla="*/ 71 h 7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52" h="71">
                    <a:moveTo>
                      <a:pt x="19" y="71"/>
                    </a:moveTo>
                    <a:cubicBezTo>
                      <a:pt x="15" y="66"/>
                      <a:pt x="5" y="61"/>
                      <a:pt x="3" y="53"/>
                    </a:cubicBezTo>
                    <a:cubicBezTo>
                      <a:pt x="0" y="39"/>
                      <a:pt x="13" y="36"/>
                      <a:pt x="23" y="34"/>
                    </a:cubicBezTo>
                    <a:cubicBezTo>
                      <a:pt x="89" y="23"/>
                      <a:pt x="154" y="12"/>
                      <a:pt x="220" y="2"/>
                    </a:cubicBezTo>
                    <a:cubicBezTo>
                      <a:pt x="232" y="0"/>
                      <a:pt x="245" y="0"/>
                      <a:pt x="248" y="15"/>
                    </a:cubicBezTo>
                    <a:cubicBezTo>
                      <a:pt x="252" y="32"/>
                      <a:pt x="239" y="35"/>
                      <a:pt x="226" y="37"/>
                    </a:cubicBezTo>
                    <a:cubicBezTo>
                      <a:pt x="177" y="45"/>
                      <a:pt x="127" y="53"/>
                      <a:pt x="77" y="61"/>
                    </a:cubicBezTo>
                    <a:cubicBezTo>
                      <a:pt x="60" y="64"/>
                      <a:pt x="43" y="67"/>
                      <a:pt x="19" y="7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6" name="Freeform 103">
                <a:extLst>
                  <a:ext uri="{FF2B5EF4-FFF2-40B4-BE49-F238E27FC236}">
                    <a16:creationId xmlns:a16="http://schemas.microsoft.com/office/drawing/2014/main" id="{E9BC9C8D-39CA-4BDC-8E69-7E380FAE87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484938" y="2205038"/>
                <a:ext cx="100013" cy="77788"/>
              </a:xfrm>
              <a:custGeom>
                <a:avLst/>
                <a:gdLst>
                  <a:gd name="T0" fmla="*/ 242 w 242"/>
                  <a:gd name="T1" fmla="*/ 29 h 95"/>
                  <a:gd name="T2" fmla="*/ 219 w 242"/>
                  <a:gd name="T3" fmla="*/ 39 h 95"/>
                  <a:gd name="T4" fmla="*/ 31 w 242"/>
                  <a:gd name="T5" fmla="*/ 91 h 95"/>
                  <a:gd name="T6" fmla="*/ 16 w 242"/>
                  <a:gd name="T7" fmla="*/ 94 h 95"/>
                  <a:gd name="T8" fmla="*/ 1 w 242"/>
                  <a:gd name="T9" fmla="*/ 85 h 95"/>
                  <a:gd name="T10" fmla="*/ 6 w 242"/>
                  <a:gd name="T11" fmla="*/ 64 h 95"/>
                  <a:gd name="T12" fmla="*/ 20 w 242"/>
                  <a:gd name="T13" fmla="*/ 58 h 95"/>
                  <a:gd name="T14" fmla="*/ 207 w 242"/>
                  <a:gd name="T15" fmla="*/ 5 h 95"/>
                  <a:gd name="T16" fmla="*/ 242 w 242"/>
                  <a:gd name="T17" fmla="*/ 29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2" h="95">
                    <a:moveTo>
                      <a:pt x="242" y="29"/>
                    </a:moveTo>
                    <a:cubicBezTo>
                      <a:pt x="233" y="33"/>
                      <a:pt x="226" y="37"/>
                      <a:pt x="219" y="39"/>
                    </a:cubicBezTo>
                    <a:cubicBezTo>
                      <a:pt x="156" y="57"/>
                      <a:pt x="94" y="74"/>
                      <a:pt x="31" y="91"/>
                    </a:cubicBezTo>
                    <a:cubicBezTo>
                      <a:pt x="26" y="92"/>
                      <a:pt x="21" y="95"/>
                      <a:pt x="16" y="94"/>
                    </a:cubicBezTo>
                    <a:cubicBezTo>
                      <a:pt x="10" y="93"/>
                      <a:pt x="2" y="89"/>
                      <a:pt x="1" y="85"/>
                    </a:cubicBezTo>
                    <a:cubicBezTo>
                      <a:pt x="0" y="78"/>
                      <a:pt x="2" y="70"/>
                      <a:pt x="6" y="64"/>
                    </a:cubicBezTo>
                    <a:cubicBezTo>
                      <a:pt x="8" y="60"/>
                      <a:pt x="15" y="59"/>
                      <a:pt x="20" y="58"/>
                    </a:cubicBezTo>
                    <a:cubicBezTo>
                      <a:pt x="82" y="40"/>
                      <a:pt x="145" y="23"/>
                      <a:pt x="207" y="5"/>
                    </a:cubicBezTo>
                    <a:cubicBezTo>
                      <a:pt x="224" y="1"/>
                      <a:pt x="239" y="0"/>
                      <a:pt x="242" y="2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7" name="Freeform 104">
                <a:extLst>
                  <a:ext uri="{FF2B5EF4-FFF2-40B4-BE49-F238E27FC236}">
                    <a16:creationId xmlns:a16="http://schemas.microsoft.com/office/drawing/2014/main" id="{1947DC54-0752-49FB-AE33-9FC1897451D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45400" y="1778000"/>
                <a:ext cx="103188" cy="61913"/>
              </a:xfrm>
              <a:custGeom>
                <a:avLst/>
                <a:gdLst>
                  <a:gd name="T0" fmla="*/ 20 w 248"/>
                  <a:gd name="T1" fmla="*/ 77 h 77"/>
                  <a:gd name="T2" fmla="*/ 4 w 248"/>
                  <a:gd name="T3" fmla="*/ 60 h 77"/>
                  <a:gd name="T4" fmla="*/ 22 w 248"/>
                  <a:gd name="T5" fmla="*/ 39 h 77"/>
                  <a:gd name="T6" fmla="*/ 155 w 248"/>
                  <a:gd name="T7" fmla="*/ 14 h 77"/>
                  <a:gd name="T8" fmla="*/ 226 w 248"/>
                  <a:gd name="T9" fmla="*/ 1 h 77"/>
                  <a:gd name="T10" fmla="*/ 246 w 248"/>
                  <a:gd name="T11" fmla="*/ 13 h 77"/>
                  <a:gd name="T12" fmla="*/ 235 w 248"/>
                  <a:gd name="T13" fmla="*/ 33 h 77"/>
                  <a:gd name="T14" fmla="*/ 20 w 248"/>
                  <a:gd name="T15" fmla="*/ 77 h 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8" h="77">
                    <a:moveTo>
                      <a:pt x="20" y="77"/>
                    </a:moveTo>
                    <a:cubicBezTo>
                      <a:pt x="15" y="72"/>
                      <a:pt x="6" y="67"/>
                      <a:pt x="4" y="60"/>
                    </a:cubicBezTo>
                    <a:cubicBezTo>
                      <a:pt x="0" y="47"/>
                      <a:pt x="11" y="41"/>
                      <a:pt x="22" y="39"/>
                    </a:cubicBezTo>
                    <a:cubicBezTo>
                      <a:pt x="66" y="30"/>
                      <a:pt x="111" y="22"/>
                      <a:pt x="155" y="14"/>
                    </a:cubicBezTo>
                    <a:cubicBezTo>
                      <a:pt x="179" y="9"/>
                      <a:pt x="202" y="4"/>
                      <a:pt x="226" y="1"/>
                    </a:cubicBezTo>
                    <a:cubicBezTo>
                      <a:pt x="232" y="0"/>
                      <a:pt x="244" y="7"/>
                      <a:pt x="246" y="13"/>
                    </a:cubicBezTo>
                    <a:cubicBezTo>
                      <a:pt x="248" y="18"/>
                      <a:pt x="241" y="32"/>
                      <a:pt x="235" y="33"/>
                    </a:cubicBezTo>
                    <a:cubicBezTo>
                      <a:pt x="165" y="48"/>
                      <a:pt x="95" y="62"/>
                      <a:pt x="20" y="7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8" name="Freeform 105">
                <a:extLst>
                  <a:ext uri="{FF2B5EF4-FFF2-40B4-BE49-F238E27FC236}">
                    <a16:creationId xmlns:a16="http://schemas.microsoft.com/office/drawing/2014/main" id="{50A1B3F9-93FB-4ACF-BB55-0E20A99BC38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061200" y="1970088"/>
                <a:ext cx="104775" cy="61913"/>
              </a:xfrm>
              <a:custGeom>
                <a:avLst/>
                <a:gdLst>
                  <a:gd name="T0" fmla="*/ 243 w 253"/>
                  <a:gd name="T1" fmla="*/ 0 h 75"/>
                  <a:gd name="T2" fmla="*/ 234 w 253"/>
                  <a:gd name="T3" fmla="*/ 37 h 75"/>
                  <a:gd name="T4" fmla="*/ 12 w 253"/>
                  <a:gd name="T5" fmla="*/ 75 h 75"/>
                  <a:gd name="T6" fmla="*/ 20 w 253"/>
                  <a:gd name="T7" fmla="*/ 38 h 75"/>
                  <a:gd name="T8" fmla="*/ 243 w 253"/>
                  <a:gd name="T9" fmla="*/ 0 h 7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53" h="75">
                    <a:moveTo>
                      <a:pt x="243" y="0"/>
                    </a:moveTo>
                    <a:cubicBezTo>
                      <a:pt x="253" y="22"/>
                      <a:pt x="252" y="34"/>
                      <a:pt x="234" y="37"/>
                    </a:cubicBezTo>
                    <a:cubicBezTo>
                      <a:pt x="160" y="50"/>
                      <a:pt x="86" y="62"/>
                      <a:pt x="12" y="75"/>
                    </a:cubicBezTo>
                    <a:cubicBezTo>
                      <a:pt x="1" y="56"/>
                      <a:pt x="0" y="42"/>
                      <a:pt x="20" y="38"/>
                    </a:cubicBezTo>
                    <a:cubicBezTo>
                      <a:pt x="94" y="25"/>
                      <a:pt x="168" y="13"/>
                      <a:pt x="243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69" name="Freeform 106">
                <a:extLst>
                  <a:ext uri="{FF2B5EF4-FFF2-40B4-BE49-F238E27FC236}">
                    <a16:creationId xmlns:a16="http://schemas.microsoft.com/office/drawing/2014/main" id="{B434E27D-DBDE-4978-9401-9678E4AB365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165850" y="2497138"/>
                <a:ext cx="57150" cy="184150"/>
              </a:xfrm>
              <a:custGeom>
                <a:avLst/>
                <a:gdLst>
                  <a:gd name="T0" fmla="*/ 139 w 139"/>
                  <a:gd name="T1" fmla="*/ 29 h 223"/>
                  <a:gd name="T2" fmla="*/ 36 w 139"/>
                  <a:gd name="T3" fmla="*/ 216 h 223"/>
                  <a:gd name="T4" fmla="*/ 2 w 139"/>
                  <a:gd name="T5" fmla="*/ 198 h 223"/>
                  <a:gd name="T6" fmla="*/ 16 w 139"/>
                  <a:gd name="T7" fmla="*/ 133 h 223"/>
                  <a:gd name="T8" fmla="*/ 103 w 139"/>
                  <a:gd name="T9" fmla="*/ 16 h 223"/>
                  <a:gd name="T10" fmla="*/ 139 w 139"/>
                  <a:gd name="T11" fmla="*/ 29 h 22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39" h="223">
                    <a:moveTo>
                      <a:pt x="139" y="29"/>
                    </a:moveTo>
                    <a:cubicBezTo>
                      <a:pt x="84" y="79"/>
                      <a:pt x="33" y="134"/>
                      <a:pt x="36" y="216"/>
                    </a:cubicBezTo>
                    <a:cubicBezTo>
                      <a:pt x="6" y="223"/>
                      <a:pt x="0" y="221"/>
                      <a:pt x="2" y="198"/>
                    </a:cubicBezTo>
                    <a:cubicBezTo>
                      <a:pt x="4" y="176"/>
                      <a:pt x="9" y="154"/>
                      <a:pt x="16" y="133"/>
                    </a:cubicBezTo>
                    <a:cubicBezTo>
                      <a:pt x="33" y="85"/>
                      <a:pt x="66" y="49"/>
                      <a:pt x="103" y="16"/>
                    </a:cubicBezTo>
                    <a:cubicBezTo>
                      <a:pt x="120" y="0"/>
                      <a:pt x="130" y="6"/>
                      <a:pt x="139" y="2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0" name="Freeform 107">
                <a:extLst>
                  <a:ext uri="{FF2B5EF4-FFF2-40B4-BE49-F238E27FC236}">
                    <a16:creationId xmlns:a16="http://schemas.microsoft.com/office/drawing/2014/main" id="{0570C3CE-473E-42E3-B889-F383A5798439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677025" y="2116138"/>
                <a:ext cx="100013" cy="66675"/>
              </a:xfrm>
              <a:custGeom>
                <a:avLst/>
                <a:gdLst>
                  <a:gd name="T0" fmla="*/ 228 w 246"/>
                  <a:gd name="T1" fmla="*/ 0 h 82"/>
                  <a:gd name="T2" fmla="*/ 242 w 246"/>
                  <a:gd name="T3" fmla="*/ 17 h 82"/>
                  <a:gd name="T4" fmla="*/ 224 w 246"/>
                  <a:gd name="T5" fmla="*/ 37 h 82"/>
                  <a:gd name="T6" fmla="*/ 72 w 246"/>
                  <a:gd name="T7" fmla="*/ 71 h 82"/>
                  <a:gd name="T8" fmla="*/ 21 w 246"/>
                  <a:gd name="T9" fmla="*/ 81 h 82"/>
                  <a:gd name="T10" fmla="*/ 0 w 246"/>
                  <a:gd name="T11" fmla="*/ 69 h 82"/>
                  <a:gd name="T12" fmla="*/ 14 w 246"/>
                  <a:gd name="T13" fmla="*/ 49 h 82"/>
                  <a:gd name="T14" fmla="*/ 44 w 246"/>
                  <a:gd name="T15" fmla="*/ 41 h 82"/>
                  <a:gd name="T16" fmla="*/ 199 w 246"/>
                  <a:gd name="T17" fmla="*/ 6 h 82"/>
                  <a:gd name="T18" fmla="*/ 228 w 246"/>
                  <a:gd name="T19" fmla="*/ 0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246" h="82">
                    <a:moveTo>
                      <a:pt x="228" y="0"/>
                    </a:moveTo>
                    <a:cubicBezTo>
                      <a:pt x="232" y="5"/>
                      <a:pt x="240" y="10"/>
                      <a:pt x="242" y="17"/>
                    </a:cubicBezTo>
                    <a:cubicBezTo>
                      <a:pt x="246" y="30"/>
                      <a:pt x="235" y="35"/>
                      <a:pt x="224" y="37"/>
                    </a:cubicBezTo>
                    <a:cubicBezTo>
                      <a:pt x="173" y="48"/>
                      <a:pt x="123" y="59"/>
                      <a:pt x="72" y="71"/>
                    </a:cubicBezTo>
                    <a:cubicBezTo>
                      <a:pt x="55" y="74"/>
                      <a:pt x="38" y="80"/>
                      <a:pt x="21" y="81"/>
                    </a:cubicBezTo>
                    <a:cubicBezTo>
                      <a:pt x="15" y="82"/>
                      <a:pt x="7" y="74"/>
                      <a:pt x="0" y="69"/>
                    </a:cubicBezTo>
                    <a:cubicBezTo>
                      <a:pt x="4" y="63"/>
                      <a:pt x="7" y="53"/>
                      <a:pt x="14" y="49"/>
                    </a:cubicBezTo>
                    <a:cubicBezTo>
                      <a:pt x="22" y="44"/>
                      <a:pt x="34" y="43"/>
                      <a:pt x="44" y="41"/>
                    </a:cubicBezTo>
                    <a:cubicBezTo>
                      <a:pt x="96" y="29"/>
                      <a:pt x="148" y="18"/>
                      <a:pt x="199" y="6"/>
                    </a:cubicBezTo>
                    <a:cubicBezTo>
                      <a:pt x="207" y="4"/>
                      <a:pt x="215" y="3"/>
                      <a:pt x="22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1" name="Freeform 108">
                <a:extLst>
                  <a:ext uri="{FF2B5EF4-FFF2-40B4-BE49-F238E27FC236}">
                    <a16:creationId xmlns:a16="http://schemas.microsoft.com/office/drawing/2014/main" id="{8B087300-3C06-4D36-B383-AB63D367820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867525" y="2039938"/>
                <a:ext cx="103188" cy="61913"/>
              </a:xfrm>
              <a:custGeom>
                <a:avLst/>
                <a:gdLst>
                  <a:gd name="T0" fmla="*/ 11 w 252"/>
                  <a:gd name="T1" fmla="*/ 76 h 76"/>
                  <a:gd name="T2" fmla="*/ 20 w 252"/>
                  <a:gd name="T3" fmla="*/ 40 h 76"/>
                  <a:gd name="T4" fmla="*/ 227 w 252"/>
                  <a:gd name="T5" fmla="*/ 1 h 76"/>
                  <a:gd name="T6" fmla="*/ 247 w 252"/>
                  <a:gd name="T7" fmla="*/ 13 h 76"/>
                  <a:gd name="T8" fmla="*/ 232 w 252"/>
                  <a:gd name="T9" fmla="*/ 35 h 76"/>
                  <a:gd name="T10" fmla="*/ 69 w 252"/>
                  <a:gd name="T11" fmla="*/ 66 h 76"/>
                  <a:gd name="T12" fmla="*/ 11 w 252"/>
                  <a:gd name="T13" fmla="*/ 76 h 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2" h="76">
                    <a:moveTo>
                      <a:pt x="11" y="76"/>
                    </a:moveTo>
                    <a:cubicBezTo>
                      <a:pt x="0" y="57"/>
                      <a:pt x="0" y="44"/>
                      <a:pt x="20" y="40"/>
                    </a:cubicBezTo>
                    <a:cubicBezTo>
                      <a:pt x="89" y="26"/>
                      <a:pt x="158" y="13"/>
                      <a:pt x="227" y="1"/>
                    </a:cubicBezTo>
                    <a:cubicBezTo>
                      <a:pt x="233" y="0"/>
                      <a:pt x="245" y="7"/>
                      <a:pt x="247" y="13"/>
                    </a:cubicBezTo>
                    <a:cubicBezTo>
                      <a:pt x="252" y="24"/>
                      <a:pt x="245" y="32"/>
                      <a:pt x="232" y="35"/>
                    </a:cubicBezTo>
                    <a:cubicBezTo>
                      <a:pt x="178" y="45"/>
                      <a:pt x="123" y="56"/>
                      <a:pt x="69" y="66"/>
                    </a:cubicBezTo>
                    <a:cubicBezTo>
                      <a:pt x="50" y="70"/>
                      <a:pt x="30" y="73"/>
                      <a:pt x="11" y="7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2" name="Freeform 109">
                <a:extLst>
                  <a:ext uri="{FF2B5EF4-FFF2-40B4-BE49-F238E27FC236}">
                    <a16:creationId xmlns:a16="http://schemas.microsoft.com/office/drawing/2014/main" id="{AE6B883B-C211-41FF-9E67-360FEEE3DADD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6296025" y="2322513"/>
                <a:ext cx="101600" cy="98425"/>
              </a:xfrm>
              <a:custGeom>
                <a:avLst/>
                <a:gdLst>
                  <a:gd name="T0" fmla="*/ 19 w 245"/>
                  <a:gd name="T1" fmla="*/ 120 h 120"/>
                  <a:gd name="T2" fmla="*/ 18 w 245"/>
                  <a:gd name="T3" fmla="*/ 84 h 120"/>
                  <a:gd name="T4" fmla="*/ 217 w 245"/>
                  <a:gd name="T5" fmla="*/ 2 h 120"/>
                  <a:gd name="T6" fmla="*/ 239 w 245"/>
                  <a:gd name="T7" fmla="*/ 11 h 120"/>
                  <a:gd name="T8" fmla="*/ 227 w 245"/>
                  <a:gd name="T9" fmla="*/ 35 h 120"/>
                  <a:gd name="T10" fmla="*/ 171 w 245"/>
                  <a:gd name="T11" fmla="*/ 56 h 120"/>
                  <a:gd name="T12" fmla="*/ 19 w 245"/>
                  <a:gd name="T13" fmla="*/ 120 h 1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45" h="120">
                    <a:moveTo>
                      <a:pt x="19" y="120"/>
                    </a:moveTo>
                    <a:cubicBezTo>
                      <a:pt x="6" y="104"/>
                      <a:pt x="0" y="92"/>
                      <a:pt x="18" y="84"/>
                    </a:cubicBezTo>
                    <a:cubicBezTo>
                      <a:pt x="84" y="56"/>
                      <a:pt x="150" y="28"/>
                      <a:pt x="217" y="2"/>
                    </a:cubicBezTo>
                    <a:cubicBezTo>
                      <a:pt x="222" y="0"/>
                      <a:pt x="235" y="5"/>
                      <a:pt x="239" y="11"/>
                    </a:cubicBezTo>
                    <a:cubicBezTo>
                      <a:pt x="245" y="22"/>
                      <a:pt x="239" y="30"/>
                      <a:pt x="227" y="35"/>
                    </a:cubicBezTo>
                    <a:cubicBezTo>
                      <a:pt x="208" y="42"/>
                      <a:pt x="189" y="49"/>
                      <a:pt x="171" y="56"/>
                    </a:cubicBezTo>
                    <a:cubicBezTo>
                      <a:pt x="121" y="77"/>
                      <a:pt x="71" y="98"/>
                      <a:pt x="19" y="12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3" name="Freeform 110">
                <a:extLst>
                  <a:ext uri="{FF2B5EF4-FFF2-40B4-BE49-F238E27FC236}">
                    <a16:creationId xmlns:a16="http://schemas.microsoft.com/office/drawing/2014/main" id="{5A868AA1-5878-4BC1-B5C7-EE859FA3F2F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39075" y="1689100"/>
                <a:ext cx="103188" cy="73025"/>
              </a:xfrm>
              <a:custGeom>
                <a:avLst/>
                <a:gdLst>
                  <a:gd name="T0" fmla="*/ 241 w 251"/>
                  <a:gd name="T1" fmla="*/ 2 h 88"/>
                  <a:gd name="T2" fmla="*/ 228 w 251"/>
                  <a:gd name="T3" fmla="*/ 36 h 88"/>
                  <a:gd name="T4" fmla="*/ 31 w 251"/>
                  <a:gd name="T5" fmla="*/ 85 h 88"/>
                  <a:gd name="T6" fmla="*/ 3 w 251"/>
                  <a:gd name="T7" fmla="*/ 72 h 88"/>
                  <a:gd name="T8" fmla="*/ 21 w 251"/>
                  <a:gd name="T9" fmla="*/ 51 h 88"/>
                  <a:gd name="T10" fmla="*/ 222 w 251"/>
                  <a:gd name="T11" fmla="*/ 1 h 88"/>
                  <a:gd name="T12" fmla="*/ 241 w 251"/>
                  <a:gd name="T13" fmla="*/ 2 h 8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51" h="88">
                    <a:moveTo>
                      <a:pt x="241" y="2"/>
                    </a:moveTo>
                    <a:cubicBezTo>
                      <a:pt x="251" y="23"/>
                      <a:pt x="243" y="32"/>
                      <a:pt x="228" y="36"/>
                    </a:cubicBezTo>
                    <a:cubicBezTo>
                      <a:pt x="162" y="52"/>
                      <a:pt x="97" y="69"/>
                      <a:pt x="31" y="85"/>
                    </a:cubicBezTo>
                    <a:cubicBezTo>
                      <a:pt x="19" y="87"/>
                      <a:pt x="7" y="88"/>
                      <a:pt x="3" y="72"/>
                    </a:cubicBezTo>
                    <a:cubicBezTo>
                      <a:pt x="0" y="57"/>
                      <a:pt x="11" y="53"/>
                      <a:pt x="21" y="51"/>
                    </a:cubicBezTo>
                    <a:cubicBezTo>
                      <a:pt x="88" y="34"/>
                      <a:pt x="155" y="17"/>
                      <a:pt x="222" y="1"/>
                    </a:cubicBezTo>
                    <a:cubicBezTo>
                      <a:pt x="228" y="0"/>
                      <a:pt x="234" y="2"/>
                      <a:pt x="241" y="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4" name="Freeform 111">
                <a:extLst>
                  <a:ext uri="{FF2B5EF4-FFF2-40B4-BE49-F238E27FC236}">
                    <a16:creationId xmlns:a16="http://schemas.microsoft.com/office/drawing/2014/main" id="{05CD78C5-05B5-4A9F-89E2-53F4E34E1C6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29575" y="1565275"/>
                <a:ext cx="100013" cy="92075"/>
              </a:xfrm>
              <a:custGeom>
                <a:avLst/>
                <a:gdLst>
                  <a:gd name="T0" fmla="*/ 228 w 244"/>
                  <a:gd name="T1" fmla="*/ 0 h 111"/>
                  <a:gd name="T2" fmla="*/ 224 w 244"/>
                  <a:gd name="T3" fmla="*/ 37 h 111"/>
                  <a:gd name="T4" fmla="*/ 29 w 244"/>
                  <a:gd name="T5" fmla="*/ 107 h 111"/>
                  <a:gd name="T6" fmla="*/ 14 w 244"/>
                  <a:gd name="T7" fmla="*/ 109 h 111"/>
                  <a:gd name="T8" fmla="*/ 2 w 244"/>
                  <a:gd name="T9" fmla="*/ 95 h 111"/>
                  <a:gd name="T10" fmla="*/ 5 w 244"/>
                  <a:gd name="T11" fmla="*/ 81 h 111"/>
                  <a:gd name="T12" fmla="*/ 19 w 244"/>
                  <a:gd name="T13" fmla="*/ 74 h 111"/>
                  <a:gd name="T14" fmla="*/ 228 w 244"/>
                  <a:gd name="T15" fmla="*/ 0 h 11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244" h="111">
                    <a:moveTo>
                      <a:pt x="228" y="0"/>
                    </a:moveTo>
                    <a:cubicBezTo>
                      <a:pt x="239" y="17"/>
                      <a:pt x="244" y="30"/>
                      <a:pt x="224" y="37"/>
                    </a:cubicBezTo>
                    <a:cubicBezTo>
                      <a:pt x="159" y="61"/>
                      <a:pt x="94" y="84"/>
                      <a:pt x="29" y="107"/>
                    </a:cubicBezTo>
                    <a:cubicBezTo>
                      <a:pt x="25" y="109"/>
                      <a:pt x="18" y="111"/>
                      <a:pt x="14" y="109"/>
                    </a:cubicBezTo>
                    <a:cubicBezTo>
                      <a:pt x="9" y="106"/>
                      <a:pt x="4" y="101"/>
                      <a:pt x="2" y="95"/>
                    </a:cubicBezTo>
                    <a:cubicBezTo>
                      <a:pt x="0" y="92"/>
                      <a:pt x="2" y="85"/>
                      <a:pt x="5" y="81"/>
                    </a:cubicBezTo>
                    <a:cubicBezTo>
                      <a:pt x="8" y="78"/>
                      <a:pt x="14" y="75"/>
                      <a:pt x="19" y="74"/>
                    </a:cubicBezTo>
                    <a:cubicBezTo>
                      <a:pt x="87" y="49"/>
                      <a:pt x="156" y="25"/>
                      <a:pt x="22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5" name="Freeform 112">
                <a:extLst>
                  <a:ext uri="{FF2B5EF4-FFF2-40B4-BE49-F238E27FC236}">
                    <a16:creationId xmlns:a16="http://schemas.microsoft.com/office/drawing/2014/main" id="{FC13C6CF-F74B-4E88-B1F5-EC7709E0709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35888" y="1001713"/>
                <a:ext cx="71438" cy="44450"/>
              </a:xfrm>
              <a:custGeom>
                <a:avLst/>
                <a:gdLst>
                  <a:gd name="T0" fmla="*/ 172 w 172"/>
                  <a:gd name="T1" fmla="*/ 45 h 54"/>
                  <a:gd name="T2" fmla="*/ 157 w 172"/>
                  <a:gd name="T3" fmla="*/ 53 h 54"/>
                  <a:gd name="T4" fmla="*/ 0 w 172"/>
                  <a:gd name="T5" fmla="*/ 16 h 54"/>
                  <a:gd name="T6" fmla="*/ 16 w 172"/>
                  <a:gd name="T7" fmla="*/ 0 h 54"/>
                  <a:gd name="T8" fmla="*/ 171 w 172"/>
                  <a:gd name="T9" fmla="*/ 33 h 54"/>
                  <a:gd name="T10" fmla="*/ 172 w 172"/>
                  <a:gd name="T11" fmla="*/ 45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2" h="54">
                    <a:moveTo>
                      <a:pt x="172" y="45"/>
                    </a:moveTo>
                    <a:cubicBezTo>
                      <a:pt x="167" y="48"/>
                      <a:pt x="161" y="54"/>
                      <a:pt x="157" y="53"/>
                    </a:cubicBezTo>
                    <a:cubicBezTo>
                      <a:pt x="105" y="45"/>
                      <a:pt x="54" y="35"/>
                      <a:pt x="0" y="16"/>
                    </a:cubicBezTo>
                    <a:cubicBezTo>
                      <a:pt x="8" y="8"/>
                      <a:pt x="12" y="0"/>
                      <a:pt x="16" y="0"/>
                    </a:cubicBezTo>
                    <a:cubicBezTo>
                      <a:pt x="69" y="3"/>
                      <a:pt x="120" y="19"/>
                      <a:pt x="171" y="33"/>
                    </a:cubicBezTo>
                    <a:cubicBezTo>
                      <a:pt x="172" y="37"/>
                      <a:pt x="172" y="41"/>
                      <a:pt x="172" y="4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6" name="Freeform 113">
                <a:extLst>
                  <a:ext uri="{FF2B5EF4-FFF2-40B4-BE49-F238E27FC236}">
                    <a16:creationId xmlns:a16="http://schemas.microsoft.com/office/drawing/2014/main" id="{A221826F-8BC1-4B6E-8C05-47CB700497C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80300" y="890588"/>
                <a:ext cx="71438" cy="44450"/>
              </a:xfrm>
              <a:custGeom>
                <a:avLst/>
                <a:gdLst>
                  <a:gd name="T0" fmla="*/ 171 w 171"/>
                  <a:gd name="T1" fmla="*/ 35 h 54"/>
                  <a:gd name="T2" fmla="*/ 150 w 171"/>
                  <a:gd name="T3" fmla="*/ 53 h 54"/>
                  <a:gd name="T4" fmla="*/ 9 w 171"/>
                  <a:gd name="T5" fmla="*/ 25 h 54"/>
                  <a:gd name="T6" fmla="*/ 1 w 171"/>
                  <a:gd name="T7" fmla="*/ 10 h 54"/>
                  <a:gd name="T8" fmla="*/ 14 w 171"/>
                  <a:gd name="T9" fmla="*/ 0 h 54"/>
                  <a:gd name="T10" fmla="*/ 171 w 171"/>
                  <a:gd name="T11" fmla="*/ 35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1" h="54">
                    <a:moveTo>
                      <a:pt x="171" y="35"/>
                    </a:moveTo>
                    <a:cubicBezTo>
                      <a:pt x="160" y="45"/>
                      <a:pt x="154" y="54"/>
                      <a:pt x="150" y="53"/>
                    </a:cubicBezTo>
                    <a:cubicBezTo>
                      <a:pt x="103" y="45"/>
                      <a:pt x="56" y="35"/>
                      <a:pt x="9" y="25"/>
                    </a:cubicBezTo>
                    <a:cubicBezTo>
                      <a:pt x="5" y="24"/>
                      <a:pt x="0" y="15"/>
                      <a:pt x="1" y="10"/>
                    </a:cubicBezTo>
                    <a:cubicBezTo>
                      <a:pt x="1" y="6"/>
                      <a:pt x="10" y="0"/>
                      <a:pt x="14" y="0"/>
                    </a:cubicBezTo>
                    <a:cubicBezTo>
                      <a:pt x="64" y="10"/>
                      <a:pt x="115" y="17"/>
                      <a:pt x="171" y="3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7" name="Freeform 114">
                <a:extLst>
                  <a:ext uri="{FF2B5EF4-FFF2-40B4-BE49-F238E27FC236}">
                    <a16:creationId xmlns:a16="http://schemas.microsoft.com/office/drawing/2014/main" id="{2A10B82E-785B-41F3-A6C1-62281014171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10475" y="942975"/>
                <a:ext cx="68263" cy="46038"/>
              </a:xfrm>
              <a:custGeom>
                <a:avLst/>
                <a:gdLst>
                  <a:gd name="T0" fmla="*/ 167 w 167"/>
                  <a:gd name="T1" fmla="*/ 46 h 56"/>
                  <a:gd name="T2" fmla="*/ 149 w 167"/>
                  <a:gd name="T3" fmla="*/ 55 h 56"/>
                  <a:gd name="T4" fmla="*/ 10 w 167"/>
                  <a:gd name="T5" fmla="*/ 25 h 56"/>
                  <a:gd name="T6" fmla="*/ 0 w 167"/>
                  <a:gd name="T7" fmla="*/ 11 h 56"/>
                  <a:gd name="T8" fmla="*/ 14 w 167"/>
                  <a:gd name="T9" fmla="*/ 1 h 56"/>
                  <a:gd name="T10" fmla="*/ 153 w 167"/>
                  <a:gd name="T11" fmla="*/ 31 h 56"/>
                  <a:gd name="T12" fmla="*/ 167 w 167"/>
                  <a:gd name="T13" fmla="*/ 46 h 5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7" h="56">
                    <a:moveTo>
                      <a:pt x="167" y="46"/>
                    </a:moveTo>
                    <a:cubicBezTo>
                      <a:pt x="159" y="50"/>
                      <a:pt x="153" y="56"/>
                      <a:pt x="149" y="55"/>
                    </a:cubicBezTo>
                    <a:cubicBezTo>
                      <a:pt x="102" y="46"/>
                      <a:pt x="56" y="36"/>
                      <a:pt x="10" y="25"/>
                    </a:cubicBezTo>
                    <a:cubicBezTo>
                      <a:pt x="5" y="24"/>
                      <a:pt x="0" y="15"/>
                      <a:pt x="0" y="11"/>
                    </a:cubicBezTo>
                    <a:cubicBezTo>
                      <a:pt x="1" y="7"/>
                      <a:pt x="10" y="0"/>
                      <a:pt x="14" y="1"/>
                    </a:cubicBezTo>
                    <a:cubicBezTo>
                      <a:pt x="61" y="10"/>
                      <a:pt x="107" y="20"/>
                      <a:pt x="153" y="31"/>
                    </a:cubicBezTo>
                    <a:cubicBezTo>
                      <a:pt x="158" y="32"/>
                      <a:pt x="161" y="39"/>
                      <a:pt x="167" y="4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8" name="Freeform 115">
                <a:extLst>
                  <a:ext uri="{FF2B5EF4-FFF2-40B4-BE49-F238E27FC236}">
                    <a16:creationId xmlns:a16="http://schemas.microsoft.com/office/drawing/2014/main" id="{800FFD04-749C-452C-B346-4378962EF98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51713" y="835025"/>
                <a:ext cx="71438" cy="46038"/>
              </a:xfrm>
              <a:custGeom>
                <a:avLst/>
                <a:gdLst>
                  <a:gd name="T0" fmla="*/ 8 w 175"/>
                  <a:gd name="T1" fmla="*/ 0 h 57"/>
                  <a:gd name="T2" fmla="*/ 175 w 175"/>
                  <a:gd name="T3" fmla="*/ 41 h 57"/>
                  <a:gd name="T4" fmla="*/ 151 w 175"/>
                  <a:gd name="T5" fmla="*/ 56 h 57"/>
                  <a:gd name="T6" fmla="*/ 14 w 175"/>
                  <a:gd name="T7" fmla="*/ 27 h 57"/>
                  <a:gd name="T8" fmla="*/ 0 w 175"/>
                  <a:gd name="T9" fmla="*/ 10 h 57"/>
                  <a:gd name="T10" fmla="*/ 8 w 175"/>
                  <a:gd name="T11" fmla="*/ 0 h 5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75" h="57">
                    <a:moveTo>
                      <a:pt x="8" y="0"/>
                    </a:moveTo>
                    <a:cubicBezTo>
                      <a:pt x="61" y="10"/>
                      <a:pt x="115" y="19"/>
                      <a:pt x="175" y="41"/>
                    </a:cubicBezTo>
                    <a:cubicBezTo>
                      <a:pt x="162" y="50"/>
                      <a:pt x="155" y="57"/>
                      <a:pt x="151" y="56"/>
                    </a:cubicBezTo>
                    <a:cubicBezTo>
                      <a:pt x="105" y="47"/>
                      <a:pt x="60" y="38"/>
                      <a:pt x="14" y="27"/>
                    </a:cubicBezTo>
                    <a:cubicBezTo>
                      <a:pt x="8" y="25"/>
                      <a:pt x="5" y="16"/>
                      <a:pt x="0" y="10"/>
                    </a:cubicBezTo>
                    <a:cubicBezTo>
                      <a:pt x="3" y="7"/>
                      <a:pt x="5" y="3"/>
                      <a:pt x="8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79" name="Freeform 116">
                <a:extLst>
                  <a:ext uri="{FF2B5EF4-FFF2-40B4-BE49-F238E27FC236}">
                    <a16:creationId xmlns:a16="http://schemas.microsoft.com/office/drawing/2014/main" id="{49B3E5A5-7E53-4336-81E1-86E4BA040A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26300" y="760413"/>
                <a:ext cx="65088" cy="60325"/>
              </a:xfrm>
              <a:custGeom>
                <a:avLst/>
                <a:gdLst>
                  <a:gd name="T0" fmla="*/ 160 w 160"/>
                  <a:gd name="T1" fmla="*/ 56 h 74"/>
                  <a:gd name="T2" fmla="*/ 135 w 160"/>
                  <a:gd name="T3" fmla="*/ 70 h 74"/>
                  <a:gd name="T4" fmla="*/ 15 w 160"/>
                  <a:gd name="T5" fmla="*/ 28 h 74"/>
                  <a:gd name="T6" fmla="*/ 8 w 160"/>
                  <a:gd name="T7" fmla="*/ 25 h 74"/>
                  <a:gd name="T8" fmla="*/ 0 w 160"/>
                  <a:gd name="T9" fmla="*/ 9 h 74"/>
                  <a:gd name="T10" fmla="*/ 19 w 160"/>
                  <a:gd name="T11" fmla="*/ 2 h 74"/>
                  <a:gd name="T12" fmla="*/ 74 w 160"/>
                  <a:gd name="T13" fmla="*/ 22 h 74"/>
                  <a:gd name="T14" fmla="*/ 138 w 160"/>
                  <a:gd name="T15" fmla="*/ 43 h 74"/>
                  <a:gd name="T16" fmla="*/ 160 w 160"/>
                  <a:gd name="T17" fmla="*/ 56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60" h="74">
                    <a:moveTo>
                      <a:pt x="160" y="56"/>
                    </a:moveTo>
                    <a:cubicBezTo>
                      <a:pt x="156" y="74"/>
                      <a:pt x="145" y="74"/>
                      <a:pt x="135" y="70"/>
                    </a:cubicBezTo>
                    <a:cubicBezTo>
                      <a:pt x="95" y="57"/>
                      <a:pt x="55" y="43"/>
                      <a:pt x="15" y="28"/>
                    </a:cubicBezTo>
                    <a:cubicBezTo>
                      <a:pt x="13" y="28"/>
                      <a:pt x="9" y="27"/>
                      <a:pt x="8" y="25"/>
                    </a:cubicBezTo>
                    <a:cubicBezTo>
                      <a:pt x="5" y="20"/>
                      <a:pt x="2" y="14"/>
                      <a:pt x="0" y="9"/>
                    </a:cubicBezTo>
                    <a:cubicBezTo>
                      <a:pt x="6" y="6"/>
                      <a:pt x="13" y="0"/>
                      <a:pt x="19" y="2"/>
                    </a:cubicBezTo>
                    <a:cubicBezTo>
                      <a:pt x="38" y="7"/>
                      <a:pt x="56" y="16"/>
                      <a:pt x="74" y="22"/>
                    </a:cubicBezTo>
                    <a:cubicBezTo>
                      <a:pt x="96" y="30"/>
                      <a:pt x="117" y="36"/>
                      <a:pt x="138" y="43"/>
                    </a:cubicBezTo>
                    <a:cubicBezTo>
                      <a:pt x="146" y="46"/>
                      <a:pt x="153" y="52"/>
                      <a:pt x="160" y="5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0" name="Freeform 117">
                <a:extLst>
                  <a:ext uri="{FF2B5EF4-FFF2-40B4-BE49-F238E27FC236}">
                    <a16:creationId xmlns:a16="http://schemas.microsoft.com/office/drawing/2014/main" id="{A9E16E01-F40D-4190-9BB8-852F0062805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66100" y="1408113"/>
                <a:ext cx="42863" cy="109538"/>
              </a:xfrm>
              <a:custGeom>
                <a:avLst/>
                <a:gdLst>
                  <a:gd name="T0" fmla="*/ 0 w 103"/>
                  <a:gd name="T1" fmla="*/ 133 h 133"/>
                  <a:gd name="T2" fmla="*/ 13 w 103"/>
                  <a:gd name="T3" fmla="*/ 109 h 133"/>
                  <a:gd name="T4" fmla="*/ 78 w 103"/>
                  <a:gd name="T5" fmla="*/ 11 h 133"/>
                  <a:gd name="T6" fmla="*/ 95 w 103"/>
                  <a:gd name="T7" fmla="*/ 0 h 133"/>
                  <a:gd name="T8" fmla="*/ 103 w 103"/>
                  <a:gd name="T9" fmla="*/ 20 h 133"/>
                  <a:gd name="T10" fmla="*/ 0 w 103"/>
                  <a:gd name="T11" fmla="*/ 133 h 1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03" h="133">
                    <a:moveTo>
                      <a:pt x="0" y="133"/>
                    </a:moveTo>
                    <a:cubicBezTo>
                      <a:pt x="5" y="125"/>
                      <a:pt x="7" y="115"/>
                      <a:pt x="13" y="109"/>
                    </a:cubicBezTo>
                    <a:cubicBezTo>
                      <a:pt x="42" y="81"/>
                      <a:pt x="68" y="52"/>
                      <a:pt x="78" y="11"/>
                    </a:cubicBezTo>
                    <a:cubicBezTo>
                      <a:pt x="79" y="6"/>
                      <a:pt x="89" y="3"/>
                      <a:pt x="95" y="0"/>
                    </a:cubicBezTo>
                    <a:cubicBezTo>
                      <a:pt x="98" y="6"/>
                      <a:pt x="103" y="13"/>
                      <a:pt x="103" y="20"/>
                    </a:cubicBezTo>
                    <a:cubicBezTo>
                      <a:pt x="100" y="60"/>
                      <a:pt x="49" y="123"/>
                      <a:pt x="0" y="13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1" name="Freeform 118">
                <a:extLst>
                  <a:ext uri="{FF2B5EF4-FFF2-40B4-BE49-F238E27FC236}">
                    <a16:creationId xmlns:a16="http://schemas.microsoft.com/office/drawing/2014/main" id="{97D41B5D-4DE9-4D2F-833E-F6ED78FE2638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64475" y="1058863"/>
                <a:ext cx="68263" cy="50800"/>
              </a:xfrm>
              <a:custGeom>
                <a:avLst/>
                <a:gdLst>
                  <a:gd name="T0" fmla="*/ 0 w 168"/>
                  <a:gd name="T1" fmla="*/ 8 h 61"/>
                  <a:gd name="T2" fmla="*/ 30 w 168"/>
                  <a:gd name="T3" fmla="*/ 2 h 61"/>
                  <a:gd name="T4" fmla="*/ 152 w 168"/>
                  <a:gd name="T5" fmla="*/ 34 h 61"/>
                  <a:gd name="T6" fmla="*/ 168 w 168"/>
                  <a:gd name="T7" fmla="*/ 53 h 61"/>
                  <a:gd name="T8" fmla="*/ 148 w 168"/>
                  <a:gd name="T9" fmla="*/ 60 h 61"/>
                  <a:gd name="T10" fmla="*/ 14 w 168"/>
                  <a:gd name="T11" fmla="*/ 24 h 61"/>
                  <a:gd name="T12" fmla="*/ 0 w 168"/>
                  <a:gd name="T13" fmla="*/ 8 h 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68" h="61">
                    <a:moveTo>
                      <a:pt x="0" y="8"/>
                    </a:moveTo>
                    <a:cubicBezTo>
                      <a:pt x="14" y="5"/>
                      <a:pt x="23" y="0"/>
                      <a:pt x="30" y="2"/>
                    </a:cubicBezTo>
                    <a:cubicBezTo>
                      <a:pt x="71" y="12"/>
                      <a:pt x="112" y="22"/>
                      <a:pt x="152" y="34"/>
                    </a:cubicBezTo>
                    <a:cubicBezTo>
                      <a:pt x="159" y="36"/>
                      <a:pt x="163" y="46"/>
                      <a:pt x="168" y="53"/>
                    </a:cubicBezTo>
                    <a:cubicBezTo>
                      <a:pt x="161" y="55"/>
                      <a:pt x="154" y="61"/>
                      <a:pt x="148" y="60"/>
                    </a:cubicBezTo>
                    <a:cubicBezTo>
                      <a:pt x="103" y="49"/>
                      <a:pt x="59" y="36"/>
                      <a:pt x="14" y="24"/>
                    </a:cubicBezTo>
                    <a:cubicBezTo>
                      <a:pt x="11" y="23"/>
                      <a:pt x="9" y="18"/>
                      <a:pt x="0" y="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2" name="Freeform 119">
                <a:extLst>
                  <a:ext uri="{FF2B5EF4-FFF2-40B4-BE49-F238E27FC236}">
                    <a16:creationId xmlns:a16="http://schemas.microsoft.com/office/drawing/2014/main" id="{80890A95-3AD4-4A3C-912B-1239C0A1E3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93063" y="1130300"/>
                <a:ext cx="66675" cy="58738"/>
              </a:xfrm>
              <a:custGeom>
                <a:avLst/>
                <a:gdLst>
                  <a:gd name="T0" fmla="*/ 5 w 161"/>
                  <a:gd name="T1" fmla="*/ 0 h 72"/>
                  <a:gd name="T2" fmla="*/ 161 w 161"/>
                  <a:gd name="T3" fmla="*/ 51 h 72"/>
                  <a:gd name="T4" fmla="*/ 139 w 161"/>
                  <a:gd name="T5" fmla="*/ 69 h 72"/>
                  <a:gd name="T6" fmla="*/ 15 w 161"/>
                  <a:gd name="T7" fmla="*/ 26 h 72"/>
                  <a:gd name="T8" fmla="*/ 0 w 161"/>
                  <a:gd name="T9" fmla="*/ 9 h 72"/>
                  <a:gd name="T10" fmla="*/ 5 w 161"/>
                  <a:gd name="T11" fmla="*/ 0 h 7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161" h="72">
                    <a:moveTo>
                      <a:pt x="5" y="0"/>
                    </a:moveTo>
                    <a:cubicBezTo>
                      <a:pt x="60" y="9"/>
                      <a:pt x="111" y="29"/>
                      <a:pt x="161" y="51"/>
                    </a:cubicBezTo>
                    <a:cubicBezTo>
                      <a:pt x="161" y="71"/>
                      <a:pt x="150" y="72"/>
                      <a:pt x="139" y="69"/>
                    </a:cubicBezTo>
                    <a:cubicBezTo>
                      <a:pt x="98" y="55"/>
                      <a:pt x="56" y="41"/>
                      <a:pt x="15" y="26"/>
                    </a:cubicBezTo>
                    <a:cubicBezTo>
                      <a:pt x="9" y="24"/>
                      <a:pt x="5" y="15"/>
                      <a:pt x="0" y="9"/>
                    </a:cubicBezTo>
                    <a:cubicBezTo>
                      <a:pt x="2" y="6"/>
                      <a:pt x="3" y="3"/>
                      <a:pt x="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3" name="Freeform 120">
                <a:extLst>
                  <a:ext uri="{FF2B5EF4-FFF2-40B4-BE49-F238E27FC236}">
                    <a16:creationId xmlns:a16="http://schemas.microsoft.com/office/drawing/2014/main" id="{6CB2DB22-2C2C-489C-B417-59CAD20D71E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2125" y="1225550"/>
                <a:ext cx="63500" cy="79375"/>
              </a:xfrm>
              <a:custGeom>
                <a:avLst/>
                <a:gdLst>
                  <a:gd name="T0" fmla="*/ 0 w 153"/>
                  <a:gd name="T1" fmla="*/ 12 h 97"/>
                  <a:gd name="T2" fmla="*/ 28 w 153"/>
                  <a:gd name="T3" fmla="*/ 2 h 97"/>
                  <a:gd name="T4" fmla="*/ 149 w 153"/>
                  <a:gd name="T5" fmla="*/ 75 h 97"/>
                  <a:gd name="T6" fmla="*/ 153 w 153"/>
                  <a:gd name="T7" fmla="*/ 95 h 97"/>
                  <a:gd name="T8" fmla="*/ 135 w 153"/>
                  <a:gd name="T9" fmla="*/ 96 h 97"/>
                  <a:gd name="T10" fmla="*/ 125 w 153"/>
                  <a:gd name="T11" fmla="*/ 90 h 97"/>
                  <a:gd name="T12" fmla="*/ 0 w 153"/>
                  <a:gd name="T13" fmla="*/ 12 h 9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53" h="97">
                    <a:moveTo>
                      <a:pt x="0" y="12"/>
                    </a:moveTo>
                    <a:cubicBezTo>
                      <a:pt x="15" y="6"/>
                      <a:pt x="24" y="0"/>
                      <a:pt x="28" y="2"/>
                    </a:cubicBezTo>
                    <a:cubicBezTo>
                      <a:pt x="69" y="25"/>
                      <a:pt x="109" y="50"/>
                      <a:pt x="149" y="75"/>
                    </a:cubicBezTo>
                    <a:cubicBezTo>
                      <a:pt x="153" y="78"/>
                      <a:pt x="152" y="88"/>
                      <a:pt x="153" y="95"/>
                    </a:cubicBezTo>
                    <a:cubicBezTo>
                      <a:pt x="147" y="96"/>
                      <a:pt x="141" y="97"/>
                      <a:pt x="135" y="96"/>
                    </a:cubicBezTo>
                    <a:cubicBezTo>
                      <a:pt x="132" y="96"/>
                      <a:pt x="129" y="92"/>
                      <a:pt x="125" y="90"/>
                    </a:cubicBezTo>
                    <a:cubicBezTo>
                      <a:pt x="87" y="66"/>
                      <a:pt x="48" y="41"/>
                      <a:pt x="0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4" name="Freeform 121">
                <a:extLst>
                  <a:ext uri="{FF2B5EF4-FFF2-40B4-BE49-F238E27FC236}">
                    <a16:creationId xmlns:a16="http://schemas.microsoft.com/office/drawing/2014/main" id="{BE098534-E73E-4DE2-AEB4-D2494412B0B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93013" y="354013"/>
                <a:ext cx="38100" cy="28575"/>
              </a:xfrm>
              <a:custGeom>
                <a:avLst/>
                <a:gdLst>
                  <a:gd name="T0" fmla="*/ 0 w 94"/>
                  <a:gd name="T1" fmla="*/ 17 h 35"/>
                  <a:gd name="T2" fmla="*/ 87 w 94"/>
                  <a:gd name="T3" fmla="*/ 4 h 35"/>
                  <a:gd name="T4" fmla="*/ 94 w 94"/>
                  <a:gd name="T5" fmla="*/ 18 h 35"/>
                  <a:gd name="T6" fmla="*/ 16 w 94"/>
                  <a:gd name="T7" fmla="*/ 34 h 35"/>
                  <a:gd name="T8" fmla="*/ 0 w 94"/>
                  <a:gd name="T9" fmla="*/ 17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4" h="35">
                    <a:moveTo>
                      <a:pt x="0" y="17"/>
                    </a:moveTo>
                    <a:cubicBezTo>
                      <a:pt x="33" y="4"/>
                      <a:pt x="60" y="0"/>
                      <a:pt x="87" y="4"/>
                    </a:cubicBezTo>
                    <a:cubicBezTo>
                      <a:pt x="90" y="5"/>
                      <a:pt x="91" y="13"/>
                      <a:pt x="94" y="18"/>
                    </a:cubicBezTo>
                    <a:cubicBezTo>
                      <a:pt x="69" y="35"/>
                      <a:pt x="42" y="33"/>
                      <a:pt x="16" y="34"/>
                    </a:cubicBezTo>
                    <a:cubicBezTo>
                      <a:pt x="13" y="35"/>
                      <a:pt x="8" y="27"/>
                      <a:pt x="0" y="1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5" name="Freeform 122">
                <a:extLst>
                  <a:ext uri="{FF2B5EF4-FFF2-40B4-BE49-F238E27FC236}">
                    <a16:creationId xmlns:a16="http://schemas.microsoft.com/office/drawing/2014/main" id="{18AD3FC4-E48F-4AC4-948C-6AE71828B8D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85125" y="242888"/>
                <a:ext cx="38100" cy="31750"/>
              </a:xfrm>
              <a:custGeom>
                <a:avLst/>
                <a:gdLst>
                  <a:gd name="T0" fmla="*/ 85 w 92"/>
                  <a:gd name="T1" fmla="*/ 0 h 39"/>
                  <a:gd name="T2" fmla="*/ 61 w 92"/>
                  <a:gd name="T3" fmla="*/ 31 h 39"/>
                  <a:gd name="T4" fmla="*/ 0 w 92"/>
                  <a:gd name="T5" fmla="*/ 13 h 39"/>
                  <a:gd name="T6" fmla="*/ 85 w 92"/>
                  <a:gd name="T7" fmla="*/ 0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2" h="39">
                    <a:moveTo>
                      <a:pt x="85" y="0"/>
                    </a:moveTo>
                    <a:cubicBezTo>
                      <a:pt x="92" y="29"/>
                      <a:pt x="75" y="29"/>
                      <a:pt x="61" y="31"/>
                    </a:cubicBezTo>
                    <a:cubicBezTo>
                      <a:pt x="13" y="39"/>
                      <a:pt x="13" y="39"/>
                      <a:pt x="0" y="13"/>
                    </a:cubicBezTo>
                    <a:cubicBezTo>
                      <a:pt x="29" y="9"/>
                      <a:pt x="55" y="5"/>
                      <a:pt x="85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6" name="Freeform 123">
                <a:extLst>
                  <a:ext uri="{FF2B5EF4-FFF2-40B4-BE49-F238E27FC236}">
                    <a16:creationId xmlns:a16="http://schemas.microsoft.com/office/drawing/2014/main" id="{C874B3F2-36F2-40E9-BFA5-D47BCD045AA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529513" y="376238"/>
                <a:ext cx="36513" cy="26988"/>
              </a:xfrm>
              <a:custGeom>
                <a:avLst/>
                <a:gdLst>
                  <a:gd name="T0" fmla="*/ 0 w 90"/>
                  <a:gd name="T1" fmla="*/ 13 h 34"/>
                  <a:gd name="T2" fmla="*/ 77 w 90"/>
                  <a:gd name="T3" fmla="*/ 1 h 34"/>
                  <a:gd name="T4" fmla="*/ 89 w 90"/>
                  <a:gd name="T5" fmla="*/ 9 h 34"/>
                  <a:gd name="T6" fmla="*/ 84 w 90"/>
                  <a:gd name="T7" fmla="*/ 22 h 34"/>
                  <a:gd name="T8" fmla="*/ 11 w 90"/>
                  <a:gd name="T9" fmla="*/ 34 h 34"/>
                  <a:gd name="T10" fmla="*/ 0 w 90"/>
                  <a:gd name="T11" fmla="*/ 13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34">
                    <a:moveTo>
                      <a:pt x="0" y="13"/>
                    </a:moveTo>
                    <a:cubicBezTo>
                      <a:pt x="29" y="8"/>
                      <a:pt x="53" y="4"/>
                      <a:pt x="77" y="1"/>
                    </a:cubicBezTo>
                    <a:cubicBezTo>
                      <a:pt x="81" y="0"/>
                      <a:pt x="87" y="5"/>
                      <a:pt x="89" y="9"/>
                    </a:cubicBezTo>
                    <a:cubicBezTo>
                      <a:pt x="90" y="12"/>
                      <a:pt x="87" y="21"/>
                      <a:pt x="84" y="22"/>
                    </a:cubicBezTo>
                    <a:cubicBezTo>
                      <a:pt x="60" y="26"/>
                      <a:pt x="36" y="31"/>
                      <a:pt x="11" y="34"/>
                    </a:cubicBezTo>
                    <a:cubicBezTo>
                      <a:pt x="9" y="34"/>
                      <a:pt x="6" y="24"/>
                      <a:pt x="0" y="1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7" name="Freeform 124">
                <a:extLst>
                  <a:ext uri="{FF2B5EF4-FFF2-40B4-BE49-F238E27FC236}">
                    <a16:creationId xmlns:a16="http://schemas.microsoft.com/office/drawing/2014/main" id="{FA6F0881-AC43-4529-A5E1-6644C3C5ED1E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66013" y="393700"/>
                <a:ext cx="38100" cy="34925"/>
              </a:xfrm>
              <a:custGeom>
                <a:avLst/>
                <a:gdLst>
                  <a:gd name="T0" fmla="*/ 96 w 96"/>
                  <a:gd name="T1" fmla="*/ 20 h 44"/>
                  <a:gd name="T2" fmla="*/ 0 w 96"/>
                  <a:gd name="T3" fmla="*/ 38 h 44"/>
                  <a:gd name="T4" fmla="*/ 96 w 96"/>
                  <a:gd name="T5" fmla="*/ 2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96" h="44">
                    <a:moveTo>
                      <a:pt x="96" y="20"/>
                    </a:moveTo>
                    <a:cubicBezTo>
                      <a:pt x="61" y="38"/>
                      <a:pt x="33" y="44"/>
                      <a:pt x="0" y="38"/>
                    </a:cubicBezTo>
                    <a:cubicBezTo>
                      <a:pt x="15" y="9"/>
                      <a:pt x="58" y="0"/>
                      <a:pt x="96" y="2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8" name="Freeform 125">
                <a:extLst>
                  <a:ext uri="{FF2B5EF4-FFF2-40B4-BE49-F238E27FC236}">
                    <a16:creationId xmlns:a16="http://schemas.microsoft.com/office/drawing/2014/main" id="{26808B35-4AB6-4C2E-81A3-7601B7343A7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400925" y="419100"/>
                <a:ext cx="34925" cy="33338"/>
              </a:xfrm>
              <a:custGeom>
                <a:avLst/>
                <a:gdLst>
                  <a:gd name="T0" fmla="*/ 84 w 84"/>
                  <a:gd name="T1" fmla="*/ 8 h 41"/>
                  <a:gd name="T2" fmla="*/ 82 w 84"/>
                  <a:gd name="T3" fmla="*/ 23 h 41"/>
                  <a:gd name="T4" fmla="*/ 10 w 84"/>
                  <a:gd name="T5" fmla="*/ 41 h 41"/>
                  <a:gd name="T6" fmla="*/ 0 w 84"/>
                  <a:gd name="T7" fmla="*/ 31 h 41"/>
                  <a:gd name="T8" fmla="*/ 6 w 84"/>
                  <a:gd name="T9" fmla="*/ 18 h 41"/>
                  <a:gd name="T10" fmla="*/ 84 w 84"/>
                  <a:gd name="T11" fmla="*/ 8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4" h="41">
                    <a:moveTo>
                      <a:pt x="84" y="8"/>
                    </a:moveTo>
                    <a:cubicBezTo>
                      <a:pt x="83" y="14"/>
                      <a:pt x="84" y="23"/>
                      <a:pt x="82" y="23"/>
                    </a:cubicBezTo>
                    <a:cubicBezTo>
                      <a:pt x="58" y="30"/>
                      <a:pt x="34" y="36"/>
                      <a:pt x="10" y="41"/>
                    </a:cubicBezTo>
                    <a:cubicBezTo>
                      <a:pt x="7" y="41"/>
                      <a:pt x="1" y="35"/>
                      <a:pt x="0" y="31"/>
                    </a:cubicBezTo>
                    <a:cubicBezTo>
                      <a:pt x="0" y="27"/>
                      <a:pt x="3" y="19"/>
                      <a:pt x="6" y="18"/>
                    </a:cubicBezTo>
                    <a:cubicBezTo>
                      <a:pt x="31" y="11"/>
                      <a:pt x="56" y="0"/>
                      <a:pt x="84" y="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89" name="Freeform 126">
                <a:extLst>
                  <a:ext uri="{FF2B5EF4-FFF2-40B4-BE49-F238E27FC236}">
                    <a16:creationId xmlns:a16="http://schemas.microsoft.com/office/drawing/2014/main" id="{F87909C9-AC17-4A27-8B4E-ED129481F0A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337425" y="447675"/>
                <a:ext cx="36513" cy="41275"/>
              </a:xfrm>
              <a:custGeom>
                <a:avLst/>
                <a:gdLst>
                  <a:gd name="T0" fmla="*/ 0 w 89"/>
                  <a:gd name="T1" fmla="*/ 27 h 49"/>
                  <a:gd name="T2" fmla="*/ 82 w 89"/>
                  <a:gd name="T3" fmla="*/ 3 h 49"/>
                  <a:gd name="T4" fmla="*/ 66 w 89"/>
                  <a:gd name="T5" fmla="*/ 29 h 49"/>
                  <a:gd name="T6" fmla="*/ 0 w 89"/>
                  <a:gd name="T7" fmla="*/ 27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9" h="49">
                    <a:moveTo>
                      <a:pt x="0" y="27"/>
                    </a:moveTo>
                    <a:cubicBezTo>
                      <a:pt x="26" y="9"/>
                      <a:pt x="53" y="0"/>
                      <a:pt x="82" y="3"/>
                    </a:cubicBezTo>
                    <a:cubicBezTo>
                      <a:pt x="89" y="22"/>
                      <a:pt x="78" y="27"/>
                      <a:pt x="66" y="29"/>
                    </a:cubicBezTo>
                    <a:cubicBezTo>
                      <a:pt x="44" y="33"/>
                      <a:pt x="21" y="49"/>
                      <a:pt x="0" y="2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0" name="Freeform 127">
                <a:extLst>
                  <a:ext uri="{FF2B5EF4-FFF2-40B4-BE49-F238E27FC236}">
                    <a16:creationId xmlns:a16="http://schemas.microsoft.com/office/drawing/2014/main" id="{E0B42844-FC20-4879-AC85-3F0C713D7CF2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83563" y="182563"/>
                <a:ext cx="34925" cy="31750"/>
              </a:xfrm>
              <a:custGeom>
                <a:avLst/>
                <a:gdLst>
                  <a:gd name="T0" fmla="*/ 85 w 85"/>
                  <a:gd name="T1" fmla="*/ 22 h 38"/>
                  <a:gd name="T2" fmla="*/ 4 w 85"/>
                  <a:gd name="T3" fmla="*/ 37 h 38"/>
                  <a:gd name="T4" fmla="*/ 0 w 85"/>
                  <a:gd name="T5" fmla="*/ 19 h 38"/>
                  <a:gd name="T6" fmla="*/ 53 w 85"/>
                  <a:gd name="T7" fmla="*/ 6 h 38"/>
                  <a:gd name="T8" fmla="*/ 85 w 85"/>
                  <a:gd name="T9" fmla="*/ 2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85" h="38">
                    <a:moveTo>
                      <a:pt x="85" y="22"/>
                    </a:moveTo>
                    <a:cubicBezTo>
                      <a:pt x="60" y="37"/>
                      <a:pt x="32" y="38"/>
                      <a:pt x="4" y="37"/>
                    </a:cubicBezTo>
                    <a:cubicBezTo>
                      <a:pt x="3" y="37"/>
                      <a:pt x="0" y="19"/>
                      <a:pt x="0" y="19"/>
                    </a:cubicBezTo>
                    <a:cubicBezTo>
                      <a:pt x="18" y="14"/>
                      <a:pt x="35" y="9"/>
                      <a:pt x="53" y="6"/>
                    </a:cubicBezTo>
                    <a:cubicBezTo>
                      <a:pt x="64" y="4"/>
                      <a:pt x="78" y="0"/>
                      <a:pt x="85" y="2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1" name="Freeform 128">
                <a:extLst>
                  <a:ext uri="{FF2B5EF4-FFF2-40B4-BE49-F238E27FC236}">
                    <a16:creationId xmlns:a16="http://schemas.microsoft.com/office/drawing/2014/main" id="{E43CCC91-A042-491A-8A51-FD2AB66F1C33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245475" y="165100"/>
                <a:ext cx="38100" cy="31750"/>
              </a:xfrm>
              <a:custGeom>
                <a:avLst/>
                <a:gdLst>
                  <a:gd name="T0" fmla="*/ 90 w 90"/>
                  <a:gd name="T1" fmla="*/ 12 h 38"/>
                  <a:gd name="T2" fmla="*/ 0 w 90"/>
                  <a:gd name="T3" fmla="*/ 19 h 38"/>
                  <a:gd name="T4" fmla="*/ 78 w 90"/>
                  <a:gd name="T5" fmla="*/ 0 h 38"/>
                  <a:gd name="T6" fmla="*/ 90 w 90"/>
                  <a:gd name="T7" fmla="*/ 12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90" h="38">
                    <a:moveTo>
                      <a:pt x="90" y="12"/>
                    </a:moveTo>
                    <a:cubicBezTo>
                      <a:pt x="53" y="36"/>
                      <a:pt x="21" y="38"/>
                      <a:pt x="0" y="19"/>
                    </a:cubicBezTo>
                    <a:cubicBezTo>
                      <a:pt x="24" y="0"/>
                      <a:pt x="51" y="2"/>
                      <a:pt x="78" y="0"/>
                    </a:cubicBezTo>
                    <a:cubicBezTo>
                      <a:pt x="81" y="0"/>
                      <a:pt x="86" y="8"/>
                      <a:pt x="90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2" name="Freeform 129">
                <a:extLst>
                  <a:ext uri="{FF2B5EF4-FFF2-40B4-BE49-F238E27FC236}">
                    <a16:creationId xmlns:a16="http://schemas.microsoft.com/office/drawing/2014/main" id="{E050CE9E-6799-4CFC-B531-37F5EAB801D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116888" y="207963"/>
                <a:ext cx="36513" cy="25400"/>
              </a:xfrm>
              <a:custGeom>
                <a:avLst/>
                <a:gdLst>
                  <a:gd name="T0" fmla="*/ 87 w 87"/>
                  <a:gd name="T1" fmla="*/ 16 h 32"/>
                  <a:gd name="T2" fmla="*/ 62 w 87"/>
                  <a:gd name="T3" fmla="*/ 27 h 32"/>
                  <a:gd name="T4" fmla="*/ 7 w 87"/>
                  <a:gd name="T5" fmla="*/ 32 h 32"/>
                  <a:gd name="T6" fmla="*/ 1 w 87"/>
                  <a:gd name="T7" fmla="*/ 24 h 32"/>
                  <a:gd name="T8" fmla="*/ 6 w 87"/>
                  <a:gd name="T9" fmla="*/ 11 h 32"/>
                  <a:gd name="T10" fmla="*/ 87 w 87"/>
                  <a:gd name="T11" fmla="*/ 16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7" h="32">
                    <a:moveTo>
                      <a:pt x="87" y="16"/>
                    </a:moveTo>
                    <a:cubicBezTo>
                      <a:pt x="79" y="20"/>
                      <a:pt x="71" y="25"/>
                      <a:pt x="62" y="27"/>
                    </a:cubicBezTo>
                    <a:cubicBezTo>
                      <a:pt x="44" y="30"/>
                      <a:pt x="25" y="31"/>
                      <a:pt x="7" y="32"/>
                    </a:cubicBezTo>
                    <a:cubicBezTo>
                      <a:pt x="5" y="32"/>
                      <a:pt x="0" y="27"/>
                      <a:pt x="1" y="24"/>
                    </a:cubicBezTo>
                    <a:cubicBezTo>
                      <a:pt x="1" y="19"/>
                      <a:pt x="3" y="13"/>
                      <a:pt x="6" y="11"/>
                    </a:cubicBezTo>
                    <a:cubicBezTo>
                      <a:pt x="17" y="2"/>
                      <a:pt x="67" y="0"/>
                      <a:pt x="87" y="1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3" name="Freeform 130">
                <a:extLst>
                  <a:ext uri="{FF2B5EF4-FFF2-40B4-BE49-F238E27FC236}">
                    <a16:creationId xmlns:a16="http://schemas.microsoft.com/office/drawing/2014/main" id="{FE3BE8CF-E423-4ED8-B71A-149AA286566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920038" y="263525"/>
                <a:ext cx="38100" cy="26988"/>
              </a:xfrm>
              <a:custGeom>
                <a:avLst/>
                <a:gdLst>
                  <a:gd name="T0" fmla="*/ 95 w 95"/>
                  <a:gd name="T1" fmla="*/ 15 h 32"/>
                  <a:gd name="T2" fmla="*/ 9 w 95"/>
                  <a:gd name="T3" fmla="*/ 30 h 32"/>
                  <a:gd name="T4" fmla="*/ 20 w 95"/>
                  <a:gd name="T5" fmla="*/ 6 h 32"/>
                  <a:gd name="T6" fmla="*/ 82 w 95"/>
                  <a:gd name="T7" fmla="*/ 1 h 32"/>
                  <a:gd name="T8" fmla="*/ 95 w 95"/>
                  <a:gd name="T9" fmla="*/ 15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5" h="32">
                    <a:moveTo>
                      <a:pt x="95" y="15"/>
                    </a:moveTo>
                    <a:cubicBezTo>
                      <a:pt x="64" y="32"/>
                      <a:pt x="36" y="32"/>
                      <a:pt x="9" y="30"/>
                    </a:cubicBezTo>
                    <a:cubicBezTo>
                      <a:pt x="0" y="14"/>
                      <a:pt x="9" y="8"/>
                      <a:pt x="20" y="6"/>
                    </a:cubicBezTo>
                    <a:cubicBezTo>
                      <a:pt x="41" y="3"/>
                      <a:pt x="62" y="1"/>
                      <a:pt x="82" y="1"/>
                    </a:cubicBezTo>
                    <a:cubicBezTo>
                      <a:pt x="85" y="0"/>
                      <a:pt x="89" y="7"/>
                      <a:pt x="95" y="1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4" name="Freeform 131">
                <a:extLst>
                  <a:ext uri="{FF2B5EF4-FFF2-40B4-BE49-F238E27FC236}">
                    <a16:creationId xmlns:a16="http://schemas.microsoft.com/office/drawing/2014/main" id="{3E57BEF7-C78A-4858-A740-5767432D908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854950" y="280988"/>
                <a:ext cx="36513" cy="31750"/>
              </a:xfrm>
              <a:custGeom>
                <a:avLst/>
                <a:gdLst>
                  <a:gd name="T0" fmla="*/ 0 w 90"/>
                  <a:gd name="T1" fmla="*/ 28 h 39"/>
                  <a:gd name="T2" fmla="*/ 16 w 90"/>
                  <a:gd name="T3" fmla="*/ 9 h 39"/>
                  <a:gd name="T4" fmla="*/ 75 w 90"/>
                  <a:gd name="T5" fmla="*/ 0 h 39"/>
                  <a:gd name="T6" fmla="*/ 89 w 90"/>
                  <a:gd name="T7" fmla="*/ 10 h 39"/>
                  <a:gd name="T8" fmla="*/ 81 w 90"/>
                  <a:gd name="T9" fmla="*/ 24 h 39"/>
                  <a:gd name="T10" fmla="*/ 0 w 90"/>
                  <a:gd name="T11" fmla="*/ 28 h 3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39">
                    <a:moveTo>
                      <a:pt x="0" y="28"/>
                    </a:moveTo>
                    <a:cubicBezTo>
                      <a:pt x="8" y="19"/>
                      <a:pt x="11" y="10"/>
                      <a:pt x="16" y="9"/>
                    </a:cubicBezTo>
                    <a:cubicBezTo>
                      <a:pt x="36" y="5"/>
                      <a:pt x="55" y="2"/>
                      <a:pt x="75" y="0"/>
                    </a:cubicBezTo>
                    <a:cubicBezTo>
                      <a:pt x="80" y="0"/>
                      <a:pt x="88" y="5"/>
                      <a:pt x="89" y="10"/>
                    </a:cubicBezTo>
                    <a:cubicBezTo>
                      <a:pt x="90" y="14"/>
                      <a:pt x="85" y="23"/>
                      <a:pt x="81" y="24"/>
                    </a:cubicBezTo>
                    <a:cubicBezTo>
                      <a:pt x="56" y="30"/>
                      <a:pt x="31" y="39"/>
                      <a:pt x="0" y="28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5" name="Freeform 132">
                <a:extLst>
                  <a:ext uri="{FF2B5EF4-FFF2-40B4-BE49-F238E27FC236}">
                    <a16:creationId xmlns:a16="http://schemas.microsoft.com/office/drawing/2014/main" id="{66A6AC8E-D68E-4AC7-9FBE-E98161994FE4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91450" y="292100"/>
                <a:ext cx="36513" cy="33338"/>
              </a:xfrm>
              <a:custGeom>
                <a:avLst/>
                <a:gdLst>
                  <a:gd name="T0" fmla="*/ 90 w 90"/>
                  <a:gd name="T1" fmla="*/ 26 h 41"/>
                  <a:gd name="T2" fmla="*/ 9 w 90"/>
                  <a:gd name="T3" fmla="*/ 41 h 41"/>
                  <a:gd name="T4" fmla="*/ 1 w 90"/>
                  <a:gd name="T5" fmla="*/ 29 h 41"/>
                  <a:gd name="T6" fmla="*/ 6 w 90"/>
                  <a:gd name="T7" fmla="*/ 20 h 41"/>
                  <a:gd name="T8" fmla="*/ 85 w 90"/>
                  <a:gd name="T9" fmla="*/ 14 h 41"/>
                  <a:gd name="T10" fmla="*/ 90 w 90"/>
                  <a:gd name="T11" fmla="*/ 26 h 4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0" h="41">
                    <a:moveTo>
                      <a:pt x="90" y="26"/>
                    </a:moveTo>
                    <a:cubicBezTo>
                      <a:pt x="65" y="40"/>
                      <a:pt x="37" y="41"/>
                      <a:pt x="9" y="41"/>
                    </a:cubicBezTo>
                    <a:cubicBezTo>
                      <a:pt x="6" y="41"/>
                      <a:pt x="2" y="34"/>
                      <a:pt x="1" y="29"/>
                    </a:cubicBezTo>
                    <a:cubicBezTo>
                      <a:pt x="0" y="27"/>
                      <a:pt x="3" y="20"/>
                      <a:pt x="6" y="20"/>
                    </a:cubicBezTo>
                    <a:cubicBezTo>
                      <a:pt x="32" y="15"/>
                      <a:pt x="57" y="0"/>
                      <a:pt x="85" y="14"/>
                    </a:cubicBezTo>
                    <a:cubicBezTo>
                      <a:pt x="87" y="15"/>
                      <a:pt x="87" y="19"/>
                      <a:pt x="90" y="2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6" name="Freeform 133">
                <a:extLst>
                  <a:ext uri="{FF2B5EF4-FFF2-40B4-BE49-F238E27FC236}">
                    <a16:creationId xmlns:a16="http://schemas.microsoft.com/office/drawing/2014/main" id="{D0DDACBF-C8D3-4CEC-8C6A-EFFBA1F0C63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659688" y="334963"/>
                <a:ext cx="36513" cy="31750"/>
              </a:xfrm>
              <a:custGeom>
                <a:avLst/>
                <a:gdLst>
                  <a:gd name="T0" fmla="*/ 0 w 87"/>
                  <a:gd name="T1" fmla="*/ 17 h 37"/>
                  <a:gd name="T2" fmla="*/ 76 w 87"/>
                  <a:gd name="T3" fmla="*/ 2 h 37"/>
                  <a:gd name="T4" fmla="*/ 86 w 87"/>
                  <a:gd name="T5" fmla="*/ 11 h 37"/>
                  <a:gd name="T6" fmla="*/ 83 w 87"/>
                  <a:gd name="T7" fmla="*/ 21 h 37"/>
                  <a:gd name="T8" fmla="*/ 4 w 87"/>
                  <a:gd name="T9" fmla="*/ 29 h 37"/>
                  <a:gd name="T10" fmla="*/ 0 w 87"/>
                  <a:gd name="T11" fmla="*/ 17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7" h="37">
                    <a:moveTo>
                      <a:pt x="0" y="17"/>
                    </a:moveTo>
                    <a:cubicBezTo>
                      <a:pt x="24" y="0"/>
                      <a:pt x="50" y="3"/>
                      <a:pt x="76" y="2"/>
                    </a:cubicBezTo>
                    <a:cubicBezTo>
                      <a:pt x="79" y="2"/>
                      <a:pt x="84" y="7"/>
                      <a:pt x="86" y="11"/>
                    </a:cubicBezTo>
                    <a:cubicBezTo>
                      <a:pt x="87" y="13"/>
                      <a:pt x="85" y="19"/>
                      <a:pt x="83" y="21"/>
                    </a:cubicBezTo>
                    <a:cubicBezTo>
                      <a:pt x="72" y="31"/>
                      <a:pt x="18" y="37"/>
                      <a:pt x="4" y="29"/>
                    </a:cubicBezTo>
                    <a:cubicBezTo>
                      <a:pt x="2" y="27"/>
                      <a:pt x="2" y="22"/>
                      <a:pt x="0" y="17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7" name="Freeform 134">
                <a:extLst>
                  <a:ext uri="{FF2B5EF4-FFF2-40B4-BE49-F238E27FC236}">
                    <a16:creationId xmlns:a16="http://schemas.microsoft.com/office/drawing/2014/main" id="{4FA71B26-6788-498C-842B-0CEFB8890C7B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440738" y="79375"/>
                <a:ext cx="34925" cy="36513"/>
              </a:xfrm>
              <a:custGeom>
                <a:avLst/>
                <a:gdLst>
                  <a:gd name="T0" fmla="*/ 85 w 85"/>
                  <a:gd name="T1" fmla="*/ 11 h 44"/>
                  <a:gd name="T2" fmla="*/ 73 w 85"/>
                  <a:gd name="T3" fmla="*/ 28 h 44"/>
                  <a:gd name="T4" fmla="*/ 16 w 85"/>
                  <a:gd name="T5" fmla="*/ 43 h 44"/>
                  <a:gd name="T6" fmla="*/ 1 w 85"/>
                  <a:gd name="T7" fmla="*/ 35 h 44"/>
                  <a:gd name="T8" fmla="*/ 8 w 85"/>
                  <a:gd name="T9" fmla="*/ 20 h 44"/>
                  <a:gd name="T10" fmla="*/ 78 w 85"/>
                  <a:gd name="T11" fmla="*/ 0 h 44"/>
                  <a:gd name="T12" fmla="*/ 85 w 85"/>
                  <a:gd name="T13" fmla="*/ 1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5" h="44">
                    <a:moveTo>
                      <a:pt x="85" y="11"/>
                    </a:moveTo>
                    <a:cubicBezTo>
                      <a:pt x="81" y="17"/>
                      <a:pt x="79" y="26"/>
                      <a:pt x="73" y="28"/>
                    </a:cubicBezTo>
                    <a:cubicBezTo>
                      <a:pt x="55" y="34"/>
                      <a:pt x="35" y="39"/>
                      <a:pt x="16" y="43"/>
                    </a:cubicBezTo>
                    <a:cubicBezTo>
                      <a:pt x="11" y="44"/>
                      <a:pt x="3" y="39"/>
                      <a:pt x="1" y="35"/>
                    </a:cubicBezTo>
                    <a:cubicBezTo>
                      <a:pt x="0" y="31"/>
                      <a:pt x="4" y="21"/>
                      <a:pt x="8" y="20"/>
                    </a:cubicBezTo>
                    <a:cubicBezTo>
                      <a:pt x="31" y="12"/>
                      <a:pt x="55" y="7"/>
                      <a:pt x="78" y="0"/>
                    </a:cubicBezTo>
                    <a:cubicBezTo>
                      <a:pt x="81" y="4"/>
                      <a:pt x="83" y="7"/>
                      <a:pt x="85" y="11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8" name="Freeform 135">
                <a:extLst>
                  <a:ext uri="{FF2B5EF4-FFF2-40B4-BE49-F238E27FC236}">
                    <a16:creationId xmlns:a16="http://schemas.microsoft.com/office/drawing/2014/main" id="{1E406D0A-D4A2-4D92-907B-DA869C98BD56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75650" y="111125"/>
                <a:ext cx="36513" cy="38100"/>
              </a:xfrm>
              <a:custGeom>
                <a:avLst/>
                <a:gdLst>
                  <a:gd name="T0" fmla="*/ 86 w 86"/>
                  <a:gd name="T1" fmla="*/ 14 h 47"/>
                  <a:gd name="T2" fmla="*/ 0 w 86"/>
                  <a:gd name="T3" fmla="*/ 29 h 47"/>
                  <a:gd name="T4" fmla="*/ 86 w 86"/>
                  <a:gd name="T5" fmla="*/ 14 h 4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6" h="47">
                    <a:moveTo>
                      <a:pt x="86" y="14"/>
                    </a:moveTo>
                    <a:cubicBezTo>
                      <a:pt x="64" y="40"/>
                      <a:pt x="23" y="47"/>
                      <a:pt x="0" y="29"/>
                    </a:cubicBezTo>
                    <a:cubicBezTo>
                      <a:pt x="24" y="6"/>
                      <a:pt x="60" y="0"/>
                      <a:pt x="86" y="1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99" name="Freeform 136">
                <a:extLst>
                  <a:ext uri="{FF2B5EF4-FFF2-40B4-BE49-F238E27FC236}">
                    <a16:creationId xmlns:a16="http://schemas.microsoft.com/office/drawing/2014/main" id="{C07EE7B5-439B-46FD-8AF2-40B6FAA698E0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08838" y="523875"/>
                <a:ext cx="36513" cy="41275"/>
              </a:xfrm>
              <a:custGeom>
                <a:avLst/>
                <a:gdLst>
                  <a:gd name="T0" fmla="*/ 0 w 92"/>
                  <a:gd name="T1" fmla="*/ 35 h 51"/>
                  <a:gd name="T2" fmla="*/ 74 w 92"/>
                  <a:gd name="T3" fmla="*/ 1 h 51"/>
                  <a:gd name="T4" fmla="*/ 90 w 92"/>
                  <a:gd name="T5" fmla="*/ 8 h 51"/>
                  <a:gd name="T6" fmla="*/ 87 w 92"/>
                  <a:gd name="T7" fmla="*/ 22 h 51"/>
                  <a:gd name="T8" fmla="*/ 19 w 92"/>
                  <a:gd name="T9" fmla="*/ 50 h 51"/>
                  <a:gd name="T10" fmla="*/ 0 w 92"/>
                  <a:gd name="T11" fmla="*/ 35 h 5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92" h="51">
                    <a:moveTo>
                      <a:pt x="0" y="35"/>
                    </a:moveTo>
                    <a:cubicBezTo>
                      <a:pt x="30" y="21"/>
                      <a:pt x="52" y="10"/>
                      <a:pt x="74" y="1"/>
                    </a:cubicBezTo>
                    <a:cubicBezTo>
                      <a:pt x="78" y="0"/>
                      <a:pt x="86" y="4"/>
                      <a:pt x="90" y="8"/>
                    </a:cubicBezTo>
                    <a:cubicBezTo>
                      <a:pt x="92" y="10"/>
                      <a:pt x="90" y="20"/>
                      <a:pt x="87" y="22"/>
                    </a:cubicBezTo>
                    <a:cubicBezTo>
                      <a:pt x="65" y="32"/>
                      <a:pt x="42" y="41"/>
                      <a:pt x="19" y="50"/>
                    </a:cubicBezTo>
                    <a:cubicBezTo>
                      <a:pt x="17" y="51"/>
                      <a:pt x="12" y="44"/>
                      <a:pt x="0" y="35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0" name="Freeform 137">
                <a:extLst>
                  <a:ext uri="{FF2B5EF4-FFF2-40B4-BE49-F238E27FC236}">
                    <a16:creationId xmlns:a16="http://schemas.microsoft.com/office/drawing/2014/main" id="{50300D76-E650-468F-84AB-11D3D4E5968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723188" y="317500"/>
                <a:ext cx="39688" cy="25400"/>
              </a:xfrm>
              <a:custGeom>
                <a:avLst/>
                <a:gdLst>
                  <a:gd name="T0" fmla="*/ 0 w 98"/>
                  <a:gd name="T1" fmla="*/ 12 h 32"/>
                  <a:gd name="T2" fmla="*/ 85 w 98"/>
                  <a:gd name="T3" fmla="*/ 0 h 32"/>
                  <a:gd name="T4" fmla="*/ 80 w 98"/>
                  <a:gd name="T5" fmla="*/ 26 h 32"/>
                  <a:gd name="T6" fmla="*/ 14 w 98"/>
                  <a:gd name="T7" fmla="*/ 32 h 32"/>
                  <a:gd name="T8" fmla="*/ 0 w 98"/>
                  <a:gd name="T9" fmla="*/ 1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98" h="32">
                    <a:moveTo>
                      <a:pt x="0" y="12"/>
                    </a:moveTo>
                    <a:cubicBezTo>
                      <a:pt x="34" y="7"/>
                      <a:pt x="61" y="3"/>
                      <a:pt x="85" y="0"/>
                    </a:cubicBezTo>
                    <a:cubicBezTo>
                      <a:pt x="98" y="16"/>
                      <a:pt x="92" y="24"/>
                      <a:pt x="80" y="26"/>
                    </a:cubicBezTo>
                    <a:cubicBezTo>
                      <a:pt x="58" y="30"/>
                      <a:pt x="36" y="31"/>
                      <a:pt x="14" y="32"/>
                    </a:cubicBezTo>
                    <a:cubicBezTo>
                      <a:pt x="11" y="32"/>
                      <a:pt x="9" y="25"/>
                      <a:pt x="0" y="1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1" name="Freeform 138">
                <a:extLst>
                  <a:ext uri="{FF2B5EF4-FFF2-40B4-BE49-F238E27FC236}">
                    <a16:creationId xmlns:a16="http://schemas.microsoft.com/office/drawing/2014/main" id="{268225B8-6E2C-4F93-817B-0FA12F8EEF4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312150" y="139700"/>
                <a:ext cx="34925" cy="31750"/>
              </a:xfrm>
              <a:custGeom>
                <a:avLst/>
                <a:gdLst>
                  <a:gd name="T0" fmla="*/ 87 w 87"/>
                  <a:gd name="T1" fmla="*/ 9 h 38"/>
                  <a:gd name="T2" fmla="*/ 75 w 87"/>
                  <a:gd name="T3" fmla="*/ 26 h 38"/>
                  <a:gd name="T4" fmla="*/ 17 w 87"/>
                  <a:gd name="T5" fmla="*/ 37 h 38"/>
                  <a:gd name="T6" fmla="*/ 0 w 87"/>
                  <a:gd name="T7" fmla="*/ 26 h 38"/>
                  <a:gd name="T8" fmla="*/ 12 w 87"/>
                  <a:gd name="T9" fmla="*/ 12 h 38"/>
                  <a:gd name="T10" fmla="*/ 80 w 87"/>
                  <a:gd name="T11" fmla="*/ 0 h 38"/>
                  <a:gd name="T12" fmla="*/ 87 w 87"/>
                  <a:gd name="T13" fmla="*/ 9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7" h="38">
                    <a:moveTo>
                      <a:pt x="87" y="9"/>
                    </a:moveTo>
                    <a:cubicBezTo>
                      <a:pt x="83" y="15"/>
                      <a:pt x="80" y="25"/>
                      <a:pt x="75" y="26"/>
                    </a:cubicBezTo>
                    <a:cubicBezTo>
                      <a:pt x="56" y="31"/>
                      <a:pt x="37" y="35"/>
                      <a:pt x="17" y="37"/>
                    </a:cubicBezTo>
                    <a:cubicBezTo>
                      <a:pt x="12" y="38"/>
                      <a:pt x="6" y="30"/>
                      <a:pt x="0" y="26"/>
                    </a:cubicBezTo>
                    <a:cubicBezTo>
                      <a:pt x="4" y="21"/>
                      <a:pt x="7" y="13"/>
                      <a:pt x="12" y="12"/>
                    </a:cubicBezTo>
                    <a:cubicBezTo>
                      <a:pt x="34" y="7"/>
                      <a:pt x="57" y="4"/>
                      <a:pt x="80" y="0"/>
                    </a:cubicBezTo>
                    <a:cubicBezTo>
                      <a:pt x="82" y="3"/>
                      <a:pt x="84" y="6"/>
                      <a:pt x="87" y="9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2" name="Freeform 139">
                <a:extLst>
                  <a:ext uri="{FF2B5EF4-FFF2-40B4-BE49-F238E27FC236}">
                    <a16:creationId xmlns:a16="http://schemas.microsoft.com/office/drawing/2014/main" id="{2A853DB3-98FF-456F-A277-E151273B0065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051800" y="220663"/>
                <a:ext cx="36513" cy="33338"/>
              </a:xfrm>
              <a:custGeom>
                <a:avLst/>
                <a:gdLst>
                  <a:gd name="T0" fmla="*/ 88 w 88"/>
                  <a:gd name="T1" fmla="*/ 16 h 42"/>
                  <a:gd name="T2" fmla="*/ 77 w 88"/>
                  <a:gd name="T3" fmla="*/ 31 h 42"/>
                  <a:gd name="T4" fmla="*/ 15 w 88"/>
                  <a:gd name="T5" fmla="*/ 42 h 42"/>
                  <a:gd name="T6" fmla="*/ 1 w 88"/>
                  <a:gd name="T7" fmla="*/ 32 h 42"/>
                  <a:gd name="T8" fmla="*/ 6 w 88"/>
                  <a:gd name="T9" fmla="*/ 19 h 42"/>
                  <a:gd name="T10" fmla="*/ 88 w 88"/>
                  <a:gd name="T11" fmla="*/ 16 h 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88" h="42">
                    <a:moveTo>
                      <a:pt x="88" y="16"/>
                    </a:moveTo>
                    <a:cubicBezTo>
                      <a:pt x="83" y="22"/>
                      <a:pt x="81" y="31"/>
                      <a:pt x="77" y="31"/>
                    </a:cubicBezTo>
                    <a:cubicBezTo>
                      <a:pt x="56" y="36"/>
                      <a:pt x="36" y="40"/>
                      <a:pt x="15" y="42"/>
                    </a:cubicBezTo>
                    <a:cubicBezTo>
                      <a:pt x="11" y="42"/>
                      <a:pt x="4" y="36"/>
                      <a:pt x="1" y="32"/>
                    </a:cubicBezTo>
                    <a:cubicBezTo>
                      <a:pt x="0" y="29"/>
                      <a:pt x="4" y="19"/>
                      <a:pt x="6" y="19"/>
                    </a:cubicBezTo>
                    <a:cubicBezTo>
                      <a:pt x="32" y="14"/>
                      <a:pt x="58" y="0"/>
                      <a:pt x="88" y="1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3" name="Freeform 140">
                <a:extLst>
                  <a:ext uri="{FF2B5EF4-FFF2-40B4-BE49-F238E27FC236}">
                    <a16:creationId xmlns:a16="http://schemas.microsoft.com/office/drawing/2014/main" id="{6BBF8DE8-0742-4A71-80C5-B072C1F6F36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273925" y="479425"/>
                <a:ext cx="33338" cy="36513"/>
              </a:xfrm>
              <a:custGeom>
                <a:avLst/>
                <a:gdLst>
                  <a:gd name="T0" fmla="*/ 0 w 81"/>
                  <a:gd name="T1" fmla="*/ 44 h 44"/>
                  <a:gd name="T2" fmla="*/ 81 w 81"/>
                  <a:gd name="T3" fmla="*/ 9 h 44"/>
                  <a:gd name="T4" fmla="*/ 0 w 81"/>
                  <a:gd name="T5" fmla="*/ 44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</a:cxnLst>
                <a:rect l="0" t="0" r="r" b="b"/>
                <a:pathLst>
                  <a:path w="81" h="44">
                    <a:moveTo>
                      <a:pt x="0" y="44"/>
                    </a:moveTo>
                    <a:cubicBezTo>
                      <a:pt x="5" y="15"/>
                      <a:pt x="43" y="0"/>
                      <a:pt x="81" y="9"/>
                    </a:cubicBezTo>
                    <a:cubicBezTo>
                      <a:pt x="72" y="31"/>
                      <a:pt x="52" y="40"/>
                      <a:pt x="0" y="44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4" name="Freeform 141">
                <a:extLst>
                  <a:ext uri="{FF2B5EF4-FFF2-40B4-BE49-F238E27FC236}">
                    <a16:creationId xmlns:a16="http://schemas.microsoft.com/office/drawing/2014/main" id="{324D7DA2-025F-4914-A1ED-74F08916FD2F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69150" y="588963"/>
                <a:ext cx="20638" cy="68263"/>
              </a:xfrm>
              <a:custGeom>
                <a:avLst/>
                <a:gdLst>
                  <a:gd name="T0" fmla="*/ 40 w 53"/>
                  <a:gd name="T1" fmla="*/ 0 h 84"/>
                  <a:gd name="T2" fmla="*/ 47 w 53"/>
                  <a:gd name="T3" fmla="*/ 4 h 84"/>
                  <a:gd name="T4" fmla="*/ 51 w 53"/>
                  <a:gd name="T5" fmla="*/ 20 h 84"/>
                  <a:gd name="T6" fmla="*/ 16 w 53"/>
                  <a:gd name="T7" fmla="*/ 76 h 84"/>
                  <a:gd name="T8" fmla="*/ 2 w 53"/>
                  <a:gd name="T9" fmla="*/ 60 h 84"/>
                  <a:gd name="T10" fmla="*/ 40 w 53"/>
                  <a:gd name="T11" fmla="*/ 0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</a:cxnLst>
                <a:rect l="0" t="0" r="r" b="b"/>
                <a:pathLst>
                  <a:path w="53" h="84">
                    <a:moveTo>
                      <a:pt x="40" y="0"/>
                    </a:moveTo>
                    <a:cubicBezTo>
                      <a:pt x="45" y="2"/>
                      <a:pt x="47" y="3"/>
                      <a:pt x="47" y="4"/>
                    </a:cubicBezTo>
                    <a:cubicBezTo>
                      <a:pt x="49" y="9"/>
                      <a:pt x="53" y="17"/>
                      <a:pt x="51" y="20"/>
                    </a:cubicBezTo>
                    <a:cubicBezTo>
                      <a:pt x="41" y="40"/>
                      <a:pt x="31" y="61"/>
                      <a:pt x="16" y="76"/>
                    </a:cubicBezTo>
                    <a:cubicBezTo>
                      <a:pt x="8" y="84"/>
                      <a:pt x="0" y="70"/>
                      <a:pt x="2" y="60"/>
                    </a:cubicBezTo>
                    <a:cubicBezTo>
                      <a:pt x="6" y="36"/>
                      <a:pt x="18" y="15"/>
                      <a:pt x="40" y="0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5" name="Freeform 142">
                <a:extLst>
                  <a:ext uri="{FF2B5EF4-FFF2-40B4-BE49-F238E27FC236}">
                    <a16:creationId xmlns:a16="http://schemas.microsoft.com/office/drawing/2014/main" id="{C1469B9B-5CE1-4CD0-AEC8-93D3D5FEECAC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8502650" y="38100"/>
                <a:ext cx="34925" cy="39688"/>
              </a:xfrm>
              <a:custGeom>
                <a:avLst/>
                <a:gdLst>
                  <a:gd name="T0" fmla="*/ 0 w 88"/>
                  <a:gd name="T1" fmla="*/ 42 h 48"/>
                  <a:gd name="T2" fmla="*/ 85 w 88"/>
                  <a:gd name="T3" fmla="*/ 0 h 48"/>
                  <a:gd name="T4" fmla="*/ 86 w 88"/>
                  <a:gd name="T5" fmla="*/ 23 h 48"/>
                  <a:gd name="T6" fmla="*/ 0 w 88"/>
                  <a:gd name="T7" fmla="*/ 42 h 4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88" h="48">
                    <a:moveTo>
                      <a:pt x="0" y="42"/>
                    </a:moveTo>
                    <a:cubicBezTo>
                      <a:pt x="23" y="11"/>
                      <a:pt x="55" y="14"/>
                      <a:pt x="85" y="0"/>
                    </a:cubicBezTo>
                    <a:cubicBezTo>
                      <a:pt x="85" y="12"/>
                      <a:pt x="88" y="20"/>
                      <a:pt x="86" y="23"/>
                    </a:cubicBezTo>
                    <a:cubicBezTo>
                      <a:pt x="72" y="38"/>
                      <a:pt x="30" y="48"/>
                      <a:pt x="0" y="42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  <p:sp>
            <p:nvSpPr>
              <p:cNvPr id="106" name="Freeform 143">
                <a:extLst>
                  <a:ext uri="{FF2B5EF4-FFF2-40B4-BE49-F238E27FC236}">
                    <a16:creationId xmlns:a16="http://schemas.microsoft.com/office/drawing/2014/main" id="{9F8B2C85-11D4-4CF2-9CBB-57DEA1CD198A}"/>
                  </a:ext>
                </a:extLst>
              </p:cNvPr>
              <p:cNvSpPr>
                <a:spLocks/>
              </p:cNvSpPr>
              <p:nvPr/>
            </p:nvSpPr>
            <p:spPr bwMode="auto">
              <a:xfrm>
                <a:off x="7185025" y="700088"/>
                <a:ext cx="15875" cy="30163"/>
              </a:xfrm>
              <a:custGeom>
                <a:avLst/>
                <a:gdLst>
                  <a:gd name="T0" fmla="*/ 34 w 38"/>
                  <a:gd name="T1" fmla="*/ 33 h 36"/>
                  <a:gd name="T2" fmla="*/ 27 w 38"/>
                  <a:gd name="T3" fmla="*/ 36 h 36"/>
                  <a:gd name="T4" fmla="*/ 1 w 38"/>
                  <a:gd name="T5" fmla="*/ 10 h 36"/>
                  <a:gd name="T6" fmla="*/ 13 w 38"/>
                  <a:gd name="T7" fmla="*/ 1 h 36"/>
                  <a:gd name="T8" fmla="*/ 34 w 38"/>
                  <a:gd name="T9" fmla="*/ 33 h 3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6">
                    <a:moveTo>
                      <a:pt x="34" y="33"/>
                    </a:moveTo>
                    <a:cubicBezTo>
                      <a:pt x="29" y="35"/>
                      <a:pt x="28" y="36"/>
                      <a:pt x="27" y="36"/>
                    </a:cubicBezTo>
                    <a:cubicBezTo>
                      <a:pt x="11" y="34"/>
                      <a:pt x="0" y="27"/>
                      <a:pt x="1" y="10"/>
                    </a:cubicBezTo>
                    <a:cubicBezTo>
                      <a:pt x="2" y="7"/>
                      <a:pt x="10" y="0"/>
                      <a:pt x="13" y="1"/>
                    </a:cubicBezTo>
                    <a:cubicBezTo>
                      <a:pt x="27" y="6"/>
                      <a:pt x="38" y="14"/>
                      <a:pt x="34" y="33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68580" tIns="34290" rIns="68580" bIns="3429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350" b="0" i="0" u="none" strike="noStrike" kern="1200" cap="none" spc="0" normalizeH="0" baseline="0" noProof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endParaRPr>
              </a:p>
            </p:txBody>
          </p:sp>
        </p:grpSp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6107E1D4-9120-4471-9A4C-656B8FECAB41}"/>
              </a:ext>
            </a:extLst>
          </p:cNvPr>
          <p:cNvGrpSpPr/>
          <p:nvPr/>
        </p:nvGrpSpPr>
        <p:grpSpPr>
          <a:xfrm>
            <a:off x="8629392" y="4113"/>
            <a:ext cx="525707" cy="972908"/>
            <a:chOff x="7615895" y="2647423"/>
            <a:chExt cx="1166981" cy="1666366"/>
          </a:xfrm>
        </p:grpSpPr>
        <p:sp>
          <p:nvSpPr>
            <p:cNvPr id="112" name="Freeform 17">
              <a:extLst>
                <a:ext uri="{FF2B5EF4-FFF2-40B4-BE49-F238E27FC236}">
                  <a16:creationId xmlns:a16="http://schemas.microsoft.com/office/drawing/2014/main" id="{ABD79B1F-A474-4C1A-BBB6-6728FDDC2837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5895" y="2647423"/>
              <a:ext cx="1166981" cy="1666366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3" name="TextBox 112">
              <a:extLst>
                <a:ext uri="{FF2B5EF4-FFF2-40B4-BE49-F238E27FC236}">
                  <a16:creationId xmlns:a16="http://schemas.microsoft.com/office/drawing/2014/main" id="{00BABE6D-3F7B-49DA-BA3B-EEAC51055334}"/>
                </a:ext>
              </a:extLst>
            </p:cNvPr>
            <p:cNvSpPr txBox="1"/>
            <p:nvPr/>
          </p:nvSpPr>
          <p:spPr>
            <a:xfrm>
              <a:off x="7695156" y="2841704"/>
              <a:ext cx="1033651" cy="685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08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FDA00CF5-AF34-4823-A905-7FBD956FB0AC}"/>
              </a:ext>
            </a:extLst>
          </p:cNvPr>
          <p:cNvGrpSpPr/>
          <p:nvPr/>
        </p:nvGrpSpPr>
        <p:grpSpPr>
          <a:xfrm>
            <a:off x="8091322" y="1329645"/>
            <a:ext cx="525707" cy="972908"/>
            <a:chOff x="7615895" y="2647423"/>
            <a:chExt cx="1166981" cy="1666366"/>
          </a:xfrm>
        </p:grpSpPr>
        <p:sp>
          <p:nvSpPr>
            <p:cNvPr id="115" name="Freeform 17">
              <a:extLst>
                <a:ext uri="{FF2B5EF4-FFF2-40B4-BE49-F238E27FC236}">
                  <a16:creationId xmlns:a16="http://schemas.microsoft.com/office/drawing/2014/main" id="{CD30C2B0-5AE6-475B-A308-E4D0575469B2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7615895" y="2647423"/>
              <a:ext cx="1166981" cy="1666366"/>
            </a:xfrm>
            <a:custGeom>
              <a:avLst/>
              <a:gdLst>
                <a:gd name="T0" fmla="*/ 214 w 221"/>
                <a:gd name="T1" fmla="*/ 77 h 315"/>
                <a:gd name="T2" fmla="*/ 164 w 221"/>
                <a:gd name="T3" fmla="*/ 14 h 315"/>
                <a:gd name="T4" fmla="*/ 110 w 221"/>
                <a:gd name="T5" fmla="*/ 0 h 315"/>
                <a:gd name="T6" fmla="*/ 110 w 221"/>
                <a:gd name="T7" fmla="*/ 0 h 315"/>
                <a:gd name="T8" fmla="*/ 56 w 221"/>
                <a:gd name="T9" fmla="*/ 14 h 315"/>
                <a:gd name="T10" fmla="*/ 6 w 221"/>
                <a:gd name="T11" fmla="*/ 77 h 315"/>
                <a:gd name="T12" fmla="*/ 5 w 221"/>
                <a:gd name="T13" fmla="*/ 132 h 315"/>
                <a:gd name="T14" fmla="*/ 40 w 221"/>
                <a:gd name="T15" fmla="*/ 208 h 315"/>
                <a:gd name="T16" fmla="*/ 94 w 221"/>
                <a:gd name="T17" fmla="*/ 292 h 315"/>
                <a:gd name="T18" fmla="*/ 110 w 221"/>
                <a:gd name="T19" fmla="*/ 315 h 315"/>
                <a:gd name="T20" fmla="*/ 110 w 221"/>
                <a:gd name="T21" fmla="*/ 315 h 315"/>
                <a:gd name="T22" fmla="*/ 126 w 221"/>
                <a:gd name="T23" fmla="*/ 292 h 315"/>
                <a:gd name="T24" fmla="*/ 180 w 221"/>
                <a:gd name="T25" fmla="*/ 208 h 315"/>
                <a:gd name="T26" fmla="*/ 215 w 221"/>
                <a:gd name="T27" fmla="*/ 132 h 315"/>
                <a:gd name="T28" fmla="*/ 214 w 221"/>
                <a:gd name="T29" fmla="*/ 77 h 315"/>
                <a:gd name="T30" fmla="*/ 110 w 221"/>
                <a:gd name="T31" fmla="*/ 174 h 315"/>
                <a:gd name="T32" fmla="*/ 110 w 221"/>
                <a:gd name="T33" fmla="*/ 174 h 315"/>
                <a:gd name="T34" fmla="*/ 110 w 221"/>
                <a:gd name="T35" fmla="*/ 174 h 315"/>
                <a:gd name="T36" fmla="*/ 44 w 221"/>
                <a:gd name="T37" fmla="*/ 108 h 315"/>
                <a:gd name="T38" fmla="*/ 110 w 221"/>
                <a:gd name="T39" fmla="*/ 42 h 315"/>
                <a:gd name="T40" fmla="*/ 110 w 221"/>
                <a:gd name="T41" fmla="*/ 42 h 315"/>
                <a:gd name="T42" fmla="*/ 110 w 221"/>
                <a:gd name="T43" fmla="*/ 42 h 315"/>
                <a:gd name="T44" fmla="*/ 176 w 221"/>
                <a:gd name="T45" fmla="*/ 108 h 315"/>
                <a:gd name="T46" fmla="*/ 110 w 221"/>
                <a:gd name="T47" fmla="*/ 174 h 3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221" h="315">
                  <a:moveTo>
                    <a:pt x="214" y="77"/>
                  </a:moveTo>
                  <a:cubicBezTo>
                    <a:pt x="206" y="50"/>
                    <a:pt x="189" y="29"/>
                    <a:pt x="164" y="14"/>
                  </a:cubicBezTo>
                  <a:cubicBezTo>
                    <a:pt x="147" y="4"/>
                    <a:pt x="129" y="0"/>
                    <a:pt x="110" y="0"/>
                  </a:cubicBezTo>
                  <a:cubicBezTo>
                    <a:pt x="110" y="0"/>
                    <a:pt x="110" y="0"/>
                    <a:pt x="110" y="0"/>
                  </a:cubicBezTo>
                  <a:cubicBezTo>
                    <a:pt x="91" y="0"/>
                    <a:pt x="73" y="4"/>
                    <a:pt x="56" y="14"/>
                  </a:cubicBezTo>
                  <a:cubicBezTo>
                    <a:pt x="31" y="29"/>
                    <a:pt x="15" y="50"/>
                    <a:pt x="6" y="77"/>
                  </a:cubicBezTo>
                  <a:cubicBezTo>
                    <a:pt x="1" y="95"/>
                    <a:pt x="0" y="114"/>
                    <a:pt x="5" y="132"/>
                  </a:cubicBezTo>
                  <a:cubicBezTo>
                    <a:pt x="13" y="159"/>
                    <a:pt x="26" y="184"/>
                    <a:pt x="40" y="208"/>
                  </a:cubicBezTo>
                  <a:cubicBezTo>
                    <a:pt x="58" y="237"/>
                    <a:pt x="76" y="264"/>
                    <a:pt x="94" y="292"/>
                  </a:cubicBezTo>
                  <a:cubicBezTo>
                    <a:pt x="99" y="300"/>
                    <a:pt x="104" y="307"/>
                    <a:pt x="110" y="315"/>
                  </a:cubicBezTo>
                  <a:cubicBezTo>
                    <a:pt x="110" y="315"/>
                    <a:pt x="110" y="315"/>
                    <a:pt x="110" y="315"/>
                  </a:cubicBezTo>
                  <a:cubicBezTo>
                    <a:pt x="116" y="307"/>
                    <a:pt x="121" y="300"/>
                    <a:pt x="126" y="292"/>
                  </a:cubicBezTo>
                  <a:cubicBezTo>
                    <a:pt x="144" y="264"/>
                    <a:pt x="163" y="237"/>
                    <a:pt x="180" y="208"/>
                  </a:cubicBezTo>
                  <a:cubicBezTo>
                    <a:pt x="194" y="184"/>
                    <a:pt x="207" y="159"/>
                    <a:pt x="215" y="132"/>
                  </a:cubicBezTo>
                  <a:cubicBezTo>
                    <a:pt x="221" y="114"/>
                    <a:pt x="220" y="95"/>
                    <a:pt x="214" y="77"/>
                  </a:cubicBezTo>
                  <a:close/>
                  <a:moveTo>
                    <a:pt x="110" y="174"/>
                  </a:moveTo>
                  <a:cubicBezTo>
                    <a:pt x="110" y="174"/>
                    <a:pt x="110" y="174"/>
                    <a:pt x="110" y="174"/>
                  </a:cubicBezTo>
                  <a:cubicBezTo>
                    <a:pt x="110" y="174"/>
                    <a:pt x="110" y="174"/>
                    <a:pt x="110" y="174"/>
                  </a:cubicBezTo>
                  <a:cubicBezTo>
                    <a:pt x="74" y="174"/>
                    <a:pt x="44" y="145"/>
                    <a:pt x="44" y="108"/>
                  </a:cubicBezTo>
                  <a:cubicBezTo>
                    <a:pt x="44" y="72"/>
                    <a:pt x="74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10" y="42"/>
                    <a:pt x="110" y="42"/>
                    <a:pt x="110" y="42"/>
                  </a:cubicBezTo>
                  <a:cubicBezTo>
                    <a:pt x="147" y="42"/>
                    <a:pt x="176" y="72"/>
                    <a:pt x="176" y="108"/>
                  </a:cubicBezTo>
                  <a:cubicBezTo>
                    <a:pt x="176" y="145"/>
                    <a:pt x="147" y="174"/>
                    <a:pt x="110" y="174"/>
                  </a:cubicBezTo>
                  <a:close/>
                </a:path>
              </a:pathLst>
            </a:custGeom>
            <a:solidFill>
              <a:srgbClr val="00B0F0"/>
            </a:solidFill>
            <a:ln>
              <a:noFill/>
            </a:ln>
          </p:spPr>
          <p:txBody>
            <a:bodyPr vert="horz" wrap="square" lIns="68580" tIns="34290" rIns="68580" bIns="34290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35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6" name="TextBox 115">
              <a:extLst>
                <a:ext uri="{FF2B5EF4-FFF2-40B4-BE49-F238E27FC236}">
                  <a16:creationId xmlns:a16="http://schemas.microsoft.com/office/drawing/2014/main" id="{D3608542-34AB-4F83-A6F3-FE28DE47B6D9}"/>
                </a:ext>
              </a:extLst>
            </p:cNvPr>
            <p:cNvSpPr txBox="1"/>
            <p:nvPr/>
          </p:nvSpPr>
          <p:spPr>
            <a:xfrm>
              <a:off x="7695156" y="2841704"/>
              <a:ext cx="1033651" cy="6852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282F39"/>
                  </a:solidFill>
                  <a:effectLst/>
                  <a:uLnTx/>
                  <a:uFillTx/>
                  <a:latin typeface="Noto Sans" panose="020B0502040504020204" pitchFamily="34"/>
                  <a:ea typeface="Noto Sans" panose="020B0502040504020204" pitchFamily="34"/>
                  <a:cs typeface="Noto Sans" panose="020B0502040504020204" pitchFamily="34"/>
                </a:rPr>
                <a:t>06</a:t>
              </a:r>
              <a:endParaRPr kumimoji="0" lang="en-GB" sz="2000" b="0" i="0" u="none" strike="noStrike" kern="1200" cap="none" spc="0" normalizeH="0" baseline="0" noProof="0" dirty="0">
                <a:ln>
                  <a:noFill/>
                </a:ln>
                <a:solidFill>
                  <a:srgbClr val="282F39"/>
                </a:solidFill>
                <a:effectLst/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endParaRPr>
            </a:p>
          </p:txBody>
        </p:sp>
      </p:grpSp>
      <p:sp>
        <p:nvSpPr>
          <p:cNvPr id="118" name="TextBox 117">
            <a:extLst>
              <a:ext uri="{FF2B5EF4-FFF2-40B4-BE49-F238E27FC236}">
                <a16:creationId xmlns:a16="http://schemas.microsoft.com/office/drawing/2014/main" id="{84199EA9-7FDE-4CFA-95AB-F811BB08CE06}"/>
              </a:ext>
            </a:extLst>
          </p:cNvPr>
          <p:cNvSpPr txBox="1"/>
          <p:nvPr/>
        </p:nvSpPr>
        <p:spPr>
          <a:xfrm>
            <a:off x="9115629" y="1805502"/>
            <a:ext cx="1733748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dobe Arabic" panose="02040503050201020203" pitchFamily="18" charset="-78"/>
                <a:ea typeface="+mn-ea"/>
                <a:cs typeface="Adobe Arabic" panose="02040503050201020203" pitchFamily="18" charset="-78"/>
              </a:rPr>
              <a:t>التقييم المرحلي</a:t>
            </a:r>
            <a:endParaRPr kumimoji="0" lang="ar-EG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dobe Arabic" panose="02040503050201020203" pitchFamily="18" charset="-78"/>
              <a:ea typeface="+mn-ea"/>
              <a:cs typeface="Adobe Arabic" panose="02040503050201020203" pitchFamily="18" charset="-78"/>
            </a:endParaRPr>
          </a:p>
        </p:txBody>
      </p:sp>
      <p:pic>
        <p:nvPicPr>
          <p:cNvPr id="121" name="Picture 120" descr="A close up of a sign&#10;&#10;Description automatically generated">
            <a:extLst>
              <a:ext uri="{FF2B5EF4-FFF2-40B4-BE49-F238E27FC236}">
                <a16:creationId xmlns:a16="http://schemas.microsoft.com/office/drawing/2014/main" id="{37D0FDB0-FBDC-42E4-90ED-C2FE3FD14C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0800000">
            <a:off x="169607" y="2496202"/>
            <a:ext cx="3110479" cy="1600345"/>
          </a:xfrm>
          <a:prstGeom prst="rect">
            <a:avLst/>
          </a:prstGeom>
        </p:spPr>
      </p:pic>
      <p:sp>
        <p:nvSpPr>
          <p:cNvPr id="110" name="TextBox 109">
            <a:extLst>
              <a:ext uri="{FF2B5EF4-FFF2-40B4-BE49-F238E27FC236}">
                <a16:creationId xmlns:a16="http://schemas.microsoft.com/office/drawing/2014/main" id="{AF87CC81-A5EF-4593-BFA8-65D016ADB9EF}"/>
              </a:ext>
            </a:extLst>
          </p:cNvPr>
          <p:cNvSpPr txBox="1"/>
          <p:nvPr/>
        </p:nvSpPr>
        <p:spPr>
          <a:xfrm>
            <a:off x="613535" y="3092572"/>
            <a:ext cx="197698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AE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highlight>
                  <a:srgbClr val="FFFF00"/>
                </a:highlight>
                <a:uLnTx/>
                <a:uFillTx/>
                <a:latin typeface="Noto Sans" panose="020B0502040504020204" pitchFamily="34"/>
                <a:ea typeface="Noto Sans" panose="020B0502040504020204" pitchFamily="34"/>
                <a:cs typeface="Noto Sans" panose="020B0502040504020204" pitchFamily="34"/>
              </a:rPr>
              <a:t>سيرا لحصة الدرسية</a:t>
            </a:r>
            <a:endParaRPr kumimoji="0" lang="en-GB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highlight>
                <a:srgbClr val="FFFF00"/>
              </a:highlight>
              <a:uLnTx/>
              <a:uFillTx/>
              <a:latin typeface="Noto Sans" panose="020B0502040504020204" pitchFamily="34"/>
              <a:ea typeface="Noto Sans" panose="020B0502040504020204" pitchFamily="34"/>
              <a:cs typeface="Noto Sans" panose="020B0502040504020204" pitchFamily="34"/>
            </a:endParaRPr>
          </a:p>
        </p:txBody>
      </p:sp>
      <p:sp>
        <p:nvSpPr>
          <p:cNvPr id="119" name="Rectangle 176">
            <a:extLst>
              <a:ext uri="{FF2B5EF4-FFF2-40B4-BE49-F238E27FC236}">
                <a16:creationId xmlns:a16="http://schemas.microsoft.com/office/drawing/2014/main" id="{0A9915F0-6E7B-423D-AB4C-AE1810FA5DB5}"/>
              </a:ext>
            </a:extLst>
          </p:cNvPr>
          <p:cNvSpPr/>
          <p:nvPr/>
        </p:nvSpPr>
        <p:spPr>
          <a:xfrm>
            <a:off x="8948952" y="5527794"/>
            <a:ext cx="1795013" cy="61286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44456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8" grpId="0" animBg="1"/>
      <p:bldP spid="23" grpId="0"/>
      <p:bldP spid="27" grpId="0" animBg="1"/>
      <p:bldP spid="29" grpId="0" animBg="1"/>
      <p:bldP spid="31" grpId="0"/>
      <p:bldP spid="32" grpId="0"/>
      <p:bldP spid="37" grpId="0"/>
      <p:bldP spid="38" grpId="0"/>
      <p:bldP spid="39" grpId="0" animBg="1"/>
      <p:bldP spid="40" grpId="0" animBg="1"/>
      <p:bldP spid="44" grpId="0"/>
      <p:bldP spid="45" grpId="0"/>
      <p:bldP spid="47" grpId="0" animBg="1"/>
      <p:bldP spid="118" grpId="0"/>
      <p:bldP spid="1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, diagram, application&#10;&#10;Description automatically generated">
            <a:extLst>
              <a:ext uri="{FF2B5EF4-FFF2-40B4-BE49-F238E27FC236}">
                <a16:creationId xmlns:a16="http://schemas.microsoft.com/office/drawing/2014/main" id="{840EFA2B-9818-4E12-81BC-B4A28DAC94D1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79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08" name="Freeform 12"/>
          <p:cNvSpPr>
            <a:spLocks/>
          </p:cNvSpPr>
          <p:nvPr/>
        </p:nvSpPr>
        <p:spPr bwMode="auto">
          <a:xfrm>
            <a:off x="1795579" y="582498"/>
            <a:ext cx="550333" cy="211667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24" name="مستطيل 3">
            <a:extLst>
              <a:ext uri="{FF2B5EF4-FFF2-40B4-BE49-F238E27FC236}">
                <a16:creationId xmlns:a16="http://schemas.microsoft.com/office/drawing/2014/main" id="{4D18EEDA-5B7E-4503-8E60-D4BB0A5FB1A0}"/>
              </a:ext>
            </a:extLst>
          </p:cNvPr>
          <p:cNvSpPr/>
          <p:nvPr/>
        </p:nvSpPr>
        <p:spPr>
          <a:xfrm>
            <a:off x="3207433" y="1211802"/>
            <a:ext cx="7094911" cy="3609320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r" rtl="1"/>
            <a:r>
              <a:rPr lang="ar-AE" sz="7200" b="1" dirty="0">
                <a:solidFill>
                  <a:srgbClr val="FF0000"/>
                </a:solidFill>
                <a:highlight>
                  <a:srgbClr val="FFFF00"/>
                </a:highlight>
                <a:latin typeface="Calibri" panose="020F0502020204030204" pitchFamily="34" charset="0"/>
                <a:cs typeface="Calibri" panose="020F0502020204030204" pitchFamily="34" charset="0"/>
              </a:rPr>
              <a:t>التقويم القبلي...</a:t>
            </a:r>
          </a:p>
          <a:p>
            <a:pPr algn="ctr" defTabSz="685783">
              <a:defRPr/>
            </a:pPr>
            <a:r>
              <a:rPr lang="ar-AE" sz="6000" b="1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استراتيجية </a:t>
            </a:r>
          </a:p>
          <a:p>
            <a:pPr algn="ctr" defTabSz="685783">
              <a:defRPr/>
            </a:pPr>
            <a:r>
              <a:rPr lang="ar-AE" sz="6000" b="1" dirty="0">
                <a:ln w="0"/>
                <a:solidFill>
                  <a:schemeClr val="bg1"/>
                </a:solidFill>
                <a:effectLst>
                  <a:reflection blurRad="6350" stA="53000" endA="300" endPos="35500" dir="5400000" sy="-90000" algn="bl" rotWithShape="0"/>
                </a:effectLst>
                <a:latin typeface="Calibri" panose="020F0502020204030204" pitchFamily="34" charset="0"/>
                <a:cs typeface="Calibri" panose="020F0502020204030204" pitchFamily="34" charset="0"/>
                <a:sym typeface="Arial"/>
              </a:rPr>
              <a:t>الورقة الرابحة</a:t>
            </a:r>
          </a:p>
          <a:p>
            <a:pPr algn="r" rtl="1"/>
            <a:endParaRPr lang="ar-AE" sz="5333" dirty="0">
              <a:ln w="0"/>
              <a:solidFill>
                <a:schemeClr val="tx2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45" name="Picture 44" descr="A close up of a sign&#10;&#10;Description automatically generated">
            <a:extLst>
              <a:ext uri="{FF2B5EF4-FFF2-40B4-BE49-F238E27FC236}">
                <a16:creationId xmlns:a16="http://schemas.microsoft.com/office/drawing/2014/main" id="{948F7026-CB3F-4A6F-9195-63AEA71FFAAA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 rot="5400000">
            <a:off x="2798267" y="3273242"/>
            <a:ext cx="1525639" cy="1600345"/>
          </a:xfrm>
          <a:prstGeom prst="rect">
            <a:avLst/>
          </a:prstGeom>
        </p:spPr>
      </p:pic>
      <p:sp>
        <p:nvSpPr>
          <p:cNvPr id="9" name="Freeform 22">
            <a:extLst>
              <a:ext uri="{FF2B5EF4-FFF2-40B4-BE49-F238E27FC236}">
                <a16:creationId xmlns:a16="http://schemas.microsoft.com/office/drawing/2014/main" id="{9342E121-2CF6-40E3-9257-9CACCB51F1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023609" y="3016462"/>
            <a:ext cx="1633845" cy="1525640"/>
          </a:xfrm>
          <a:custGeom>
            <a:avLst/>
            <a:gdLst>
              <a:gd name="T0" fmla="*/ 2147483646 w 4753"/>
              <a:gd name="T1" fmla="*/ 2147483646 h 4753"/>
              <a:gd name="T2" fmla="*/ 2147483646 w 4753"/>
              <a:gd name="T3" fmla="*/ 2147483646 h 4753"/>
              <a:gd name="T4" fmla="*/ 2147483646 w 4753"/>
              <a:gd name="T5" fmla="*/ 0 h 4753"/>
              <a:gd name="T6" fmla="*/ 0 w 4753"/>
              <a:gd name="T7" fmla="*/ 2147483646 h 4753"/>
              <a:gd name="T8" fmla="*/ 2147483646 w 4753"/>
              <a:gd name="T9" fmla="*/ 2147483646 h 475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753" h="4753">
                <a:moveTo>
                  <a:pt x="2388" y="4752"/>
                </a:moveTo>
                <a:cubicBezTo>
                  <a:pt x="3688" y="4752"/>
                  <a:pt x="4752" y="3688"/>
                  <a:pt x="4752" y="2363"/>
                </a:cubicBezTo>
                <a:cubicBezTo>
                  <a:pt x="4752" y="1063"/>
                  <a:pt x="3688" y="0"/>
                  <a:pt x="2388" y="0"/>
                </a:cubicBezTo>
                <a:cubicBezTo>
                  <a:pt x="1063" y="0"/>
                  <a:pt x="0" y="1063"/>
                  <a:pt x="0" y="2363"/>
                </a:cubicBezTo>
                <a:cubicBezTo>
                  <a:pt x="0" y="3688"/>
                  <a:pt x="1063" y="4752"/>
                  <a:pt x="2388" y="4752"/>
                </a:cubicBezTo>
              </a:path>
            </a:pathLst>
          </a:custGeom>
          <a:solidFill>
            <a:srgbClr val="6B032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AE"/>
          </a:p>
        </p:txBody>
      </p:sp>
      <p:sp>
        <p:nvSpPr>
          <p:cNvPr id="11" name="Freeform 23">
            <a:extLst>
              <a:ext uri="{FF2B5EF4-FFF2-40B4-BE49-F238E27FC236}">
                <a16:creationId xmlns:a16="http://schemas.microsoft.com/office/drawing/2014/main" id="{D5F58C9F-2E98-4BD9-A3B8-9346E58789A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128944" y="3145052"/>
            <a:ext cx="1423174" cy="1290361"/>
          </a:xfrm>
          <a:custGeom>
            <a:avLst/>
            <a:gdLst>
              <a:gd name="T0" fmla="*/ 2147483646 w 4142"/>
              <a:gd name="T1" fmla="*/ 0 h 4160"/>
              <a:gd name="T2" fmla="*/ 2147483646 w 4142"/>
              <a:gd name="T3" fmla="*/ 2147483646 h 4160"/>
              <a:gd name="T4" fmla="*/ 2147483646 w 4142"/>
              <a:gd name="T5" fmla="*/ 2147483646 h 4160"/>
              <a:gd name="T6" fmla="*/ 0 w 4142"/>
              <a:gd name="T7" fmla="*/ 2147483646 h 4160"/>
              <a:gd name="T8" fmla="*/ 2147483646 w 4142"/>
              <a:gd name="T9" fmla="*/ 0 h 416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142" h="4160">
                <a:moveTo>
                  <a:pt x="2081" y="0"/>
                </a:moveTo>
                <a:cubicBezTo>
                  <a:pt x="3218" y="0"/>
                  <a:pt x="4141" y="945"/>
                  <a:pt x="4141" y="2078"/>
                </a:cubicBezTo>
                <a:cubicBezTo>
                  <a:pt x="4141" y="3237"/>
                  <a:pt x="3218" y="4159"/>
                  <a:pt x="2081" y="4159"/>
                </a:cubicBezTo>
                <a:cubicBezTo>
                  <a:pt x="922" y="4159"/>
                  <a:pt x="0" y="3237"/>
                  <a:pt x="0" y="2078"/>
                </a:cubicBezTo>
                <a:cubicBezTo>
                  <a:pt x="0" y="945"/>
                  <a:pt x="922" y="0"/>
                  <a:pt x="2081" y="0"/>
                </a:cubicBezTo>
              </a:path>
            </a:pathLst>
          </a:custGeom>
          <a:gradFill rotWithShape="0">
            <a:gsLst>
              <a:gs pos="0">
                <a:srgbClr val="FFFFFF"/>
              </a:gs>
              <a:gs pos="100000">
                <a:srgbClr val="D7E6F4"/>
              </a:gs>
            </a:gsLst>
            <a:path path="rect">
              <a:fillToRect l="50000" t="50000" r="50000" b="50000"/>
            </a:path>
          </a:gra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ar-AE"/>
          </a:p>
        </p:txBody>
      </p:sp>
      <p:sp>
        <p:nvSpPr>
          <p:cNvPr id="12" name="Text Box 24">
            <a:extLst>
              <a:ext uri="{FF2B5EF4-FFF2-40B4-BE49-F238E27FC236}">
                <a16:creationId xmlns:a16="http://schemas.microsoft.com/office/drawing/2014/main" id="{9C15FBAA-468D-483F-993C-FE166493DF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0189804" y="3223113"/>
            <a:ext cx="1521689" cy="1127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50760" tIns="21744" rIns="50760" bIns="50760" anchor="ctr"/>
          <a:lstStyle>
            <a:lvl1pPr>
              <a:lnSpc>
                <a:spcPct val="93000"/>
              </a:lnSpc>
              <a:spcBef>
                <a:spcPts val="142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32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1pPr>
            <a:lvl2pPr>
              <a:lnSpc>
                <a:spcPct val="93000"/>
              </a:lnSpc>
              <a:spcBef>
                <a:spcPts val="113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8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2pPr>
            <a:lvl3pPr>
              <a:lnSpc>
                <a:spcPct val="93000"/>
              </a:lnSpc>
              <a:spcBef>
                <a:spcPts val="8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4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3pPr>
            <a:lvl4pPr>
              <a:lnSpc>
                <a:spcPct val="93000"/>
              </a:lnSpc>
              <a:spcBef>
                <a:spcPts val="575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4pPr>
            <a:lvl5pPr>
              <a:lnSpc>
                <a:spcPct val="93000"/>
              </a:lnSpc>
              <a:spcBef>
                <a:spcPts val="288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5pPr>
            <a:lvl6pPr marL="25146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6pPr>
            <a:lvl7pPr marL="29718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7pPr>
            <a:lvl8pPr marL="34290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8pPr>
            <a:lvl9pPr marL="3886200" indent="-228600" algn="l" defTabSz="449263" rtl="0" eaLnBrk="0" fontAlgn="base" hangingPunct="0">
              <a:lnSpc>
                <a:spcPct val="93000"/>
              </a:lnSpc>
              <a:spcBef>
                <a:spcPts val="288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449263" algn="l"/>
                <a:tab pos="898525" algn="l"/>
                <a:tab pos="1347788" algn="l"/>
              </a:tabLst>
              <a:defRPr sz="2000">
                <a:solidFill>
                  <a:srgbClr val="000000"/>
                </a:solidFill>
                <a:latin typeface="Arial" panose="020B0604020202020204" pitchFamily="34" charset="0"/>
                <a:cs typeface="Tahoma" panose="020B0604030504040204" pitchFamily="34" charset="0"/>
              </a:defRPr>
            </a:lvl9pPr>
          </a:lstStyle>
          <a:p>
            <a:pPr algn="ctr" rtl="1">
              <a:lnSpc>
                <a:spcPct val="98000"/>
              </a:lnSpc>
              <a:spcBef>
                <a:spcPct val="0"/>
              </a:spcBef>
            </a:pPr>
            <a:r>
              <a:rPr lang="ar-AE" altLang="ar-AE" sz="2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Farah" charset="0"/>
              </a:rPr>
              <a:t>الاثراء</a:t>
            </a:r>
            <a:endParaRPr lang="en-US" altLang="ar-AE" sz="2800" b="1" dirty="0">
              <a:solidFill>
                <a:schemeClr val="tx1">
                  <a:lumMod val="95000"/>
                  <a:lumOff val="5000"/>
                </a:schemeClr>
              </a:solidFill>
              <a:latin typeface="Farah" charset="0"/>
            </a:endParaRPr>
          </a:p>
        </p:txBody>
      </p:sp>
      <p:pic>
        <p:nvPicPr>
          <p:cNvPr id="2" name="IMG_4793">
            <a:hlinkClick r:id="" action="ppaction://media"/>
            <a:extLst>
              <a:ext uri="{FF2B5EF4-FFF2-40B4-BE49-F238E27FC236}">
                <a16:creationId xmlns:a16="http://schemas.microsoft.com/office/drawing/2014/main" id="{BB45F8E9-1F15-49A7-9F4B-8CCDDCEE8710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5339062" y="5009342"/>
            <a:ext cx="1513876" cy="83263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102A48A-6660-4237-BB7D-97696429DC5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48996" t="49587"/>
          <a:stretch/>
        </p:blipFill>
        <p:spPr>
          <a:xfrm>
            <a:off x="2070745" y="1023582"/>
            <a:ext cx="2753075" cy="2287013"/>
          </a:xfrm>
          <a:prstGeom prst="rect">
            <a:avLst/>
          </a:prstGeom>
          <a:ln/>
        </p:spPr>
      </p:pic>
      <p:pic>
        <p:nvPicPr>
          <p:cNvPr id="14" name="صورة 2" descr="صورة تحتوي على سوشي&#10;&#10;تم إنشاء الوصف تلقائياً">
            <a:extLst>
              <a:ext uri="{FF2B5EF4-FFF2-40B4-BE49-F238E27FC236}">
                <a16:creationId xmlns:a16="http://schemas.microsoft.com/office/drawing/2014/main" id="{FE05820E-D650-47E7-BFAC-52F74EA3A4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094" y="2057736"/>
            <a:ext cx="2445089" cy="1718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503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ما أصول لعبة الورق؟ وإلام ترمز الملكات والملوك عليها؟">
            <a:extLst>
              <a:ext uri="{FF2B5EF4-FFF2-40B4-BE49-F238E27FC236}">
                <a16:creationId xmlns:a16="http://schemas.microsoft.com/office/drawing/2014/main" id="{A00B988D-13EE-4B6A-B9A7-23E2B07D1E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200055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5256EE35-F8D4-45A5-8DA5-7B1351360D38}"/>
              </a:ext>
            </a:extLst>
          </p:cNvPr>
          <p:cNvSpPr/>
          <p:nvPr/>
        </p:nvSpPr>
        <p:spPr>
          <a:xfrm>
            <a:off x="7735577" y="3571964"/>
            <a:ext cx="2706331" cy="231974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ar-AE" sz="3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تحب العمل الفردي أو العمل الجماعي</a:t>
            </a:r>
            <a:endParaRPr lang="en-US" sz="3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853D9343-A71B-4939-9380-50F42D9AE4B0}"/>
              </a:ext>
            </a:extLst>
          </p:cNvPr>
          <p:cNvSpPr/>
          <p:nvPr/>
        </p:nvSpPr>
        <p:spPr>
          <a:xfrm>
            <a:off x="7720686" y="966289"/>
            <a:ext cx="2706331" cy="231974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>
              <a:defRPr/>
            </a:pPr>
            <a:r>
              <a:rPr lang="ar-AE" sz="3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أي الأشخاص الذين يتعين عليهم بناء مدرسة</a:t>
            </a:r>
            <a:endParaRPr lang="en-US" sz="3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5D884C5C-01D5-4E2D-9822-2FFC3C0E5A17}"/>
              </a:ext>
            </a:extLst>
          </p:cNvPr>
          <p:cNvSpPr/>
          <p:nvPr/>
        </p:nvSpPr>
        <p:spPr>
          <a:xfrm>
            <a:off x="2045735" y="916871"/>
            <a:ext cx="2706331" cy="231974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ar-AE" sz="3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مع من أصدقائك تحب العمل معهم</a:t>
            </a:r>
            <a:endParaRPr lang="en-US" sz="3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26BBD60-D2F4-4825-B2B9-364881221C73}"/>
              </a:ext>
            </a:extLst>
          </p:cNvPr>
          <p:cNvSpPr/>
          <p:nvPr/>
        </p:nvSpPr>
        <p:spPr>
          <a:xfrm>
            <a:off x="1845352" y="3604715"/>
            <a:ext cx="2706331" cy="2319749"/>
          </a:xfrm>
          <a:prstGeom prst="rect">
            <a:avLst/>
          </a:prstGeom>
          <a:solidFill>
            <a:schemeClr val="tx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/>
            <a:r>
              <a:rPr lang="ar-AE" sz="3000" b="1" dirty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ما الصفات التي تحبها بصديقك</a:t>
            </a:r>
            <a:endParaRPr lang="en-US" sz="3000" b="1" dirty="0">
              <a:solidFill>
                <a:schemeClr val="bg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5B273226-D40F-4245-BD6B-B76F1C5139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996" b="49587"/>
          <a:stretch/>
        </p:blipFill>
        <p:spPr>
          <a:xfrm>
            <a:off x="2007473" y="871786"/>
            <a:ext cx="2753075" cy="2362740"/>
          </a:xfrm>
          <a:prstGeom prst="rect">
            <a:avLst/>
          </a:prstGeom>
          <a:ln/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A004F79-3C99-4A90-A437-CAEA5DFD526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600" b="97100" l="4007" r="94774">
                        <a14:foregroundMark x1="20732" y1="61500" x2="10105" y2="56800"/>
                        <a14:foregroundMark x1="10105" y1="56800" x2="7666" y2="57500"/>
                        <a14:foregroundMark x1="12544" y1="96800" x2="25087" y2="97100"/>
                        <a14:foregroundMark x1="25087" y1="97100" x2="32404" y2="89300"/>
                        <a14:foregroundMark x1="32404" y1="89300" x2="32056" y2="86800"/>
                        <a14:foregroundMark x1="89199" y1="93600" x2="91638" y2="91200"/>
                        <a14:foregroundMark x1="39373" y1="25500" x2="39373" y2="18900"/>
                        <a14:foregroundMark x1="4355" y1="14300" x2="5575" y2="14700"/>
                        <a14:foregroundMark x1="50348" y1="9400" x2="26829" y2="5400"/>
                        <a14:foregroundMark x1="14460" y1="1900" x2="18293" y2="4700"/>
                        <a14:foregroundMark x1="36063" y1="2300" x2="45470" y2="1600"/>
                        <a14:foregroundMark x1="60627" y1="7000" x2="65854" y2="9100"/>
                        <a14:foregroundMark x1="91986" y1="23200" x2="91986" y2="15500"/>
                        <a14:foregroundMark x1="91986" y1="15500" x2="94774" y2="14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650319" y="2954209"/>
            <a:ext cx="2879228" cy="2901529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AE96E5DF-0B3D-4A59-8E1D-B249E3A6C28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996" t="49587"/>
          <a:stretch/>
        </p:blipFill>
        <p:spPr>
          <a:xfrm>
            <a:off x="7712204" y="999023"/>
            <a:ext cx="2753075" cy="2287013"/>
          </a:xfrm>
          <a:prstGeom prst="rect">
            <a:avLst/>
          </a:prstGeom>
          <a:ln/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F90EF3D-47F5-4999-B20E-1712D04B3B0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49723" r="49809"/>
          <a:stretch/>
        </p:blipFill>
        <p:spPr>
          <a:xfrm>
            <a:off x="1828966" y="3571964"/>
            <a:ext cx="2739953" cy="2362740"/>
          </a:xfrm>
          <a:prstGeom prst="rect">
            <a:avLst/>
          </a:prstGeom>
          <a:ln/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F09E8B5-430D-44F0-B31E-9C399C5754D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1" r="49809" b="49723"/>
          <a:stretch/>
        </p:blipFill>
        <p:spPr>
          <a:xfrm>
            <a:off x="7825465" y="3560708"/>
            <a:ext cx="2753075" cy="2342259"/>
          </a:xfrm>
          <a:prstGeom prst="rect">
            <a:avLst/>
          </a:prstGeom>
          <a:ln w="76200">
            <a:solidFill>
              <a:schemeClr val="tx1"/>
            </a:solidFill>
          </a:ln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792F1919-D666-4E65-85EE-6664F385358F}"/>
              </a:ext>
            </a:extLst>
          </p:cNvPr>
          <p:cNvSpPr/>
          <p:nvPr/>
        </p:nvSpPr>
        <p:spPr>
          <a:xfrm>
            <a:off x="7720686" y="2607960"/>
            <a:ext cx="683460" cy="692497"/>
          </a:xfrm>
          <a:prstGeom prst="rect">
            <a:avLst/>
          </a:prstGeom>
          <a:solidFill>
            <a:srgbClr val="FFFF00"/>
          </a:solidFill>
        </p:spPr>
        <p:txBody>
          <a:bodyPr wrap="squar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rtl="1"/>
            <a:r>
              <a:rPr lang="ar-AE" sz="4050" b="1" dirty="0">
                <a:ln/>
                <a:solidFill>
                  <a:srgbClr val="FF0000"/>
                </a:solidFill>
              </a:rPr>
              <a:t>1 </a:t>
            </a:r>
            <a:endParaRPr lang="en-US" sz="4050" b="1" dirty="0">
              <a:ln/>
              <a:solidFill>
                <a:srgbClr val="FF0000"/>
              </a:solidFill>
            </a:endParaRPr>
          </a:p>
        </p:txBody>
      </p:sp>
      <p:sp>
        <p:nvSpPr>
          <p:cNvPr id="19" name="Action Button: Blank 18">
            <a:hlinkClick r:id="" action="ppaction://noaction" highlightClick="1">
              <a:snd r:embed="rId6" name="applause.wav"/>
            </a:hlinkClick>
            <a:extLst>
              <a:ext uri="{FF2B5EF4-FFF2-40B4-BE49-F238E27FC236}">
                <a16:creationId xmlns:a16="http://schemas.microsoft.com/office/drawing/2014/main" id="{487DC32B-4E72-4542-B3AB-DB9FB48D2946}"/>
              </a:ext>
            </a:extLst>
          </p:cNvPr>
          <p:cNvSpPr/>
          <p:nvPr/>
        </p:nvSpPr>
        <p:spPr>
          <a:xfrm>
            <a:off x="5423689" y="5516002"/>
            <a:ext cx="633827" cy="484748"/>
          </a:xfrm>
          <a:custGeom>
            <a:avLst/>
            <a:gdLst>
              <a:gd name="connsiteX0" fmla="*/ 0 w 633827"/>
              <a:gd name="connsiteY0" fmla="*/ 0 h 484748"/>
              <a:gd name="connsiteX1" fmla="*/ 316914 w 633827"/>
              <a:gd name="connsiteY1" fmla="*/ 0 h 484748"/>
              <a:gd name="connsiteX2" fmla="*/ 633827 w 633827"/>
              <a:gd name="connsiteY2" fmla="*/ 0 h 484748"/>
              <a:gd name="connsiteX3" fmla="*/ 633827 w 633827"/>
              <a:gd name="connsiteY3" fmla="*/ 484748 h 484748"/>
              <a:gd name="connsiteX4" fmla="*/ 310575 w 633827"/>
              <a:gd name="connsiteY4" fmla="*/ 484748 h 484748"/>
              <a:gd name="connsiteX5" fmla="*/ 0 w 633827"/>
              <a:gd name="connsiteY5" fmla="*/ 484748 h 484748"/>
              <a:gd name="connsiteX6" fmla="*/ 0 w 633827"/>
              <a:gd name="connsiteY6" fmla="*/ 0 h 4847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33827" h="484748" fill="none" extrusionOk="0">
                <a:moveTo>
                  <a:pt x="0" y="0"/>
                </a:moveTo>
                <a:cubicBezTo>
                  <a:pt x="141994" y="-7129"/>
                  <a:pt x="212495" y="26830"/>
                  <a:pt x="316914" y="0"/>
                </a:cubicBezTo>
                <a:cubicBezTo>
                  <a:pt x="421333" y="-26830"/>
                  <a:pt x="560107" y="1390"/>
                  <a:pt x="633827" y="0"/>
                </a:cubicBezTo>
                <a:cubicBezTo>
                  <a:pt x="647125" y="151849"/>
                  <a:pt x="584502" y="292995"/>
                  <a:pt x="633827" y="484748"/>
                </a:cubicBezTo>
                <a:cubicBezTo>
                  <a:pt x="504875" y="515725"/>
                  <a:pt x="454006" y="471674"/>
                  <a:pt x="310575" y="484748"/>
                </a:cubicBezTo>
                <a:cubicBezTo>
                  <a:pt x="167144" y="497822"/>
                  <a:pt x="86921" y="480462"/>
                  <a:pt x="0" y="484748"/>
                </a:cubicBezTo>
                <a:cubicBezTo>
                  <a:pt x="-41269" y="332260"/>
                  <a:pt x="44452" y="142610"/>
                  <a:pt x="0" y="0"/>
                </a:cubicBezTo>
                <a:close/>
              </a:path>
              <a:path w="633827" h="484748" stroke="0" extrusionOk="0">
                <a:moveTo>
                  <a:pt x="0" y="0"/>
                </a:moveTo>
                <a:cubicBezTo>
                  <a:pt x="142862" y="-22062"/>
                  <a:pt x="163554" y="18343"/>
                  <a:pt x="316914" y="0"/>
                </a:cubicBezTo>
                <a:cubicBezTo>
                  <a:pt x="470274" y="-18343"/>
                  <a:pt x="553804" y="34788"/>
                  <a:pt x="633827" y="0"/>
                </a:cubicBezTo>
                <a:cubicBezTo>
                  <a:pt x="674327" y="210350"/>
                  <a:pt x="607318" y="283356"/>
                  <a:pt x="633827" y="484748"/>
                </a:cubicBezTo>
                <a:cubicBezTo>
                  <a:pt x="512591" y="485135"/>
                  <a:pt x="451160" y="476074"/>
                  <a:pt x="335928" y="484748"/>
                </a:cubicBezTo>
                <a:cubicBezTo>
                  <a:pt x="220696" y="493422"/>
                  <a:pt x="162298" y="458882"/>
                  <a:pt x="0" y="484748"/>
                </a:cubicBezTo>
                <a:cubicBezTo>
                  <a:pt x="-4943" y="322024"/>
                  <a:pt x="33123" y="219191"/>
                  <a:pt x="0" y="0"/>
                </a:cubicBezTo>
                <a:close/>
              </a:path>
            </a:pathLst>
          </a:custGeom>
          <a:solidFill>
            <a:srgbClr val="00B05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654260406">
                  <a:prstGeom prst="actionButtonBlank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r>
              <a:rPr lang="ar-AE" sz="3000" b="1" dirty="0">
                <a:solidFill>
                  <a:srgbClr val="FFFFFF"/>
                </a:solidFill>
                <a:latin typeface="Calibri" panose="020F0502020204030204"/>
                <a:cs typeface="(AH) Manal Black" pitchFamily="2" charset="-78"/>
                <a:sym typeface="Wingdings" panose="05000000000000000000" pitchFamily="2" charset="2"/>
              </a:rPr>
              <a:t></a:t>
            </a:r>
            <a:endParaRPr lang="en-US" sz="3000" b="1" dirty="0">
              <a:solidFill>
                <a:srgbClr val="FFFFFF"/>
              </a:solidFill>
              <a:latin typeface="Calibri" panose="020F0502020204030204"/>
              <a:cs typeface="(AH) Manal Black" pitchFamily="2" charset="-78"/>
              <a:sym typeface="Helvetica"/>
            </a:endParaRPr>
          </a:p>
        </p:txBody>
      </p:sp>
      <p:sp>
        <p:nvSpPr>
          <p:cNvPr id="21" name="Action Button: Blank 20">
            <a:hlinkClick r:id="" action="ppaction://noaction" highlightClick="1">
              <a:snd r:embed="rId7" name="bomb.wav"/>
            </a:hlinkClick>
            <a:extLst>
              <a:ext uri="{FF2B5EF4-FFF2-40B4-BE49-F238E27FC236}">
                <a16:creationId xmlns:a16="http://schemas.microsoft.com/office/drawing/2014/main" id="{01F19A83-209D-4264-96AB-862AA9758D0D}"/>
              </a:ext>
            </a:extLst>
          </p:cNvPr>
          <p:cNvSpPr/>
          <p:nvPr/>
        </p:nvSpPr>
        <p:spPr>
          <a:xfrm>
            <a:off x="6190433" y="5484658"/>
            <a:ext cx="642335" cy="516092"/>
          </a:xfrm>
          <a:custGeom>
            <a:avLst/>
            <a:gdLst>
              <a:gd name="connsiteX0" fmla="*/ 0 w 642335"/>
              <a:gd name="connsiteY0" fmla="*/ 0 h 516092"/>
              <a:gd name="connsiteX1" fmla="*/ 334014 w 642335"/>
              <a:gd name="connsiteY1" fmla="*/ 0 h 516092"/>
              <a:gd name="connsiteX2" fmla="*/ 642335 w 642335"/>
              <a:gd name="connsiteY2" fmla="*/ 0 h 516092"/>
              <a:gd name="connsiteX3" fmla="*/ 642335 w 642335"/>
              <a:gd name="connsiteY3" fmla="*/ 516092 h 516092"/>
              <a:gd name="connsiteX4" fmla="*/ 308321 w 642335"/>
              <a:gd name="connsiteY4" fmla="*/ 516092 h 516092"/>
              <a:gd name="connsiteX5" fmla="*/ 0 w 642335"/>
              <a:gd name="connsiteY5" fmla="*/ 516092 h 516092"/>
              <a:gd name="connsiteX6" fmla="*/ 0 w 642335"/>
              <a:gd name="connsiteY6" fmla="*/ 0 h 51609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642335" h="516092" fill="none" extrusionOk="0">
                <a:moveTo>
                  <a:pt x="0" y="0"/>
                </a:moveTo>
                <a:cubicBezTo>
                  <a:pt x="137180" y="-6417"/>
                  <a:pt x="210455" y="11136"/>
                  <a:pt x="334014" y="0"/>
                </a:cubicBezTo>
                <a:cubicBezTo>
                  <a:pt x="457573" y="-11136"/>
                  <a:pt x="548129" y="3042"/>
                  <a:pt x="642335" y="0"/>
                </a:cubicBezTo>
                <a:cubicBezTo>
                  <a:pt x="684685" y="137525"/>
                  <a:pt x="641928" y="352458"/>
                  <a:pt x="642335" y="516092"/>
                </a:cubicBezTo>
                <a:cubicBezTo>
                  <a:pt x="489761" y="548801"/>
                  <a:pt x="468387" y="500945"/>
                  <a:pt x="308321" y="516092"/>
                </a:cubicBezTo>
                <a:cubicBezTo>
                  <a:pt x="148255" y="531239"/>
                  <a:pt x="119380" y="492591"/>
                  <a:pt x="0" y="516092"/>
                </a:cubicBezTo>
                <a:cubicBezTo>
                  <a:pt x="-58753" y="303473"/>
                  <a:pt x="9643" y="110056"/>
                  <a:pt x="0" y="0"/>
                </a:cubicBezTo>
                <a:close/>
              </a:path>
              <a:path w="642335" h="516092" stroke="0" extrusionOk="0">
                <a:moveTo>
                  <a:pt x="0" y="0"/>
                </a:moveTo>
                <a:cubicBezTo>
                  <a:pt x="96366" y="-24674"/>
                  <a:pt x="175211" y="14019"/>
                  <a:pt x="334014" y="0"/>
                </a:cubicBezTo>
                <a:cubicBezTo>
                  <a:pt x="492817" y="-14019"/>
                  <a:pt x="579593" y="33200"/>
                  <a:pt x="642335" y="0"/>
                </a:cubicBezTo>
                <a:cubicBezTo>
                  <a:pt x="692134" y="147433"/>
                  <a:pt x="629047" y="314889"/>
                  <a:pt x="642335" y="516092"/>
                </a:cubicBezTo>
                <a:cubicBezTo>
                  <a:pt x="557290" y="523238"/>
                  <a:pt x="437135" y="494438"/>
                  <a:pt x="308321" y="516092"/>
                </a:cubicBezTo>
                <a:cubicBezTo>
                  <a:pt x="179507" y="537746"/>
                  <a:pt x="139517" y="508859"/>
                  <a:pt x="0" y="516092"/>
                </a:cubicBezTo>
                <a:cubicBezTo>
                  <a:pt x="-31764" y="297220"/>
                  <a:pt x="7521" y="234199"/>
                  <a:pt x="0" y="0"/>
                </a:cubicBezTo>
                <a:close/>
              </a:path>
            </a:pathLst>
          </a:custGeom>
          <a:solidFill>
            <a:srgbClr val="C00000"/>
          </a:solidFill>
          <a:ln>
            <a:solidFill>
              <a:schemeClr val="tx1"/>
            </a:solidFill>
            <a:extLst>
              <a:ext uri="{C807C97D-BFC1-408E-A445-0C87EB9F89A2}">
                <ask:lineSketchStyleProps xmlns:ask="http://schemas.microsoft.com/office/drawing/2018/sketchyshapes" sd="2482313869">
                  <a:prstGeom prst="actionButtonBlank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685800">
              <a:defRPr/>
            </a:pPr>
            <a:r>
              <a:rPr lang="ar-AE" sz="3000" b="1" kern="0" dirty="0">
                <a:solidFill>
                  <a:srgbClr val="FFFFFF"/>
                </a:solidFill>
                <a:latin typeface="Calibri" panose="020F0502020204030204"/>
                <a:cs typeface="(AH) Manal Black" pitchFamily="2" charset="-78"/>
                <a:sym typeface="Wingdings" panose="05000000000000000000" pitchFamily="2" charset="2"/>
              </a:rPr>
              <a:t></a:t>
            </a:r>
            <a:endParaRPr lang="en-US" sz="3000" b="1" dirty="0">
              <a:solidFill>
                <a:srgbClr val="FFFFFF"/>
              </a:solidFill>
              <a:latin typeface="Calibri" panose="020F0502020204030204"/>
              <a:cs typeface="(AH) Manal Black" pitchFamily="2" charset="-78"/>
              <a:sym typeface="Helvetica"/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E7349E33-3499-41E2-96CD-069D248585A8}"/>
              </a:ext>
            </a:extLst>
          </p:cNvPr>
          <p:cNvSpPr/>
          <p:nvPr/>
        </p:nvSpPr>
        <p:spPr>
          <a:xfrm>
            <a:off x="1863517" y="5227076"/>
            <a:ext cx="683460" cy="692497"/>
          </a:xfrm>
          <a:prstGeom prst="rect">
            <a:avLst/>
          </a:prstGeom>
          <a:solidFill>
            <a:srgbClr val="FFFF00"/>
          </a:solidFill>
        </p:spPr>
        <p:txBody>
          <a:bodyPr wrap="squar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rtl="1"/>
            <a:r>
              <a:rPr lang="ar-AE" sz="4050" b="1" dirty="0">
                <a:ln/>
                <a:solidFill>
                  <a:srgbClr val="FF0000"/>
                </a:solidFill>
              </a:rPr>
              <a:t>4 </a:t>
            </a:r>
            <a:endParaRPr lang="en-US" sz="4050" b="1" dirty="0">
              <a:ln/>
              <a:solidFill>
                <a:srgbClr val="FF0000"/>
              </a:solidFill>
            </a:endParaRP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id="{37FA1D1A-5896-4C40-8596-0E289015C241}"/>
              </a:ext>
            </a:extLst>
          </p:cNvPr>
          <p:cNvSpPr/>
          <p:nvPr/>
        </p:nvSpPr>
        <p:spPr>
          <a:xfrm>
            <a:off x="2045735" y="2544123"/>
            <a:ext cx="683460" cy="692497"/>
          </a:xfrm>
          <a:prstGeom prst="rect">
            <a:avLst/>
          </a:prstGeom>
          <a:solidFill>
            <a:srgbClr val="FFFF00"/>
          </a:solidFill>
        </p:spPr>
        <p:txBody>
          <a:bodyPr wrap="squar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rtl="1"/>
            <a:r>
              <a:rPr lang="ar-AE" sz="4050" b="1" dirty="0">
                <a:ln/>
                <a:solidFill>
                  <a:srgbClr val="FF0000"/>
                </a:solidFill>
              </a:rPr>
              <a:t>2</a:t>
            </a:r>
            <a:endParaRPr lang="en-US" sz="4050" b="1" dirty="0">
              <a:ln/>
              <a:solidFill>
                <a:srgbClr val="FF0000"/>
              </a:solidFill>
            </a:endParaRPr>
          </a:p>
        </p:txBody>
      </p:sp>
      <p:sp>
        <p:nvSpPr>
          <p:cNvPr id="32" name="Rectangle 31">
            <a:extLst>
              <a:ext uri="{FF2B5EF4-FFF2-40B4-BE49-F238E27FC236}">
                <a16:creationId xmlns:a16="http://schemas.microsoft.com/office/drawing/2014/main" id="{41CD4A16-91C6-4692-887C-ACE6C77C646F}"/>
              </a:ext>
            </a:extLst>
          </p:cNvPr>
          <p:cNvSpPr/>
          <p:nvPr/>
        </p:nvSpPr>
        <p:spPr>
          <a:xfrm>
            <a:off x="7749785" y="5211957"/>
            <a:ext cx="683460" cy="692497"/>
          </a:xfrm>
          <a:prstGeom prst="rect">
            <a:avLst/>
          </a:prstGeom>
          <a:solidFill>
            <a:srgbClr val="FFFF00"/>
          </a:solidFill>
        </p:spPr>
        <p:txBody>
          <a:bodyPr wrap="square" lIns="68580" tIns="34290" rIns="68580" bIns="3429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rtl="1"/>
            <a:r>
              <a:rPr lang="ar-AE" sz="4050" b="1" dirty="0">
                <a:ln/>
                <a:solidFill>
                  <a:srgbClr val="FF0000"/>
                </a:solidFill>
              </a:rPr>
              <a:t>3</a:t>
            </a:r>
            <a:endParaRPr lang="en-US" sz="4050" b="1" dirty="0">
              <a:ln/>
              <a:solidFill>
                <a:srgbClr val="FF0000"/>
              </a:solidFill>
            </a:endParaRPr>
          </a:p>
        </p:txBody>
      </p:sp>
      <p:sp>
        <p:nvSpPr>
          <p:cNvPr id="3" name="Speech Bubble: Oval 2">
            <a:extLst>
              <a:ext uri="{FF2B5EF4-FFF2-40B4-BE49-F238E27FC236}">
                <a16:creationId xmlns:a16="http://schemas.microsoft.com/office/drawing/2014/main" id="{7171F03A-A888-487E-A0E9-33FEF5C23EB5}"/>
              </a:ext>
            </a:extLst>
          </p:cNvPr>
          <p:cNvSpPr/>
          <p:nvPr/>
        </p:nvSpPr>
        <p:spPr>
          <a:xfrm>
            <a:off x="5134708" y="446458"/>
            <a:ext cx="2514828" cy="2362740"/>
          </a:xfrm>
          <a:prstGeom prst="wedgeEllipseCallout">
            <a:avLst>
              <a:gd name="adj1" fmla="val -7408"/>
              <a:gd name="adj2" fmla="val 59523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ar-AE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هيا اختر شكل البطاقة حتى تج</a:t>
            </a:r>
            <a:r>
              <a:rPr lang="ar-BH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يب</a:t>
            </a:r>
            <a:r>
              <a:rPr lang="ar-AE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على السؤال </a:t>
            </a:r>
            <a:endParaRPr lang="en-US" sz="28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ctr"/>
            <a:endParaRPr lang="en-US" sz="2800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418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6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7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Text, whiteboard&#10;&#10;Description automatically generated">
            <a:extLst>
              <a:ext uri="{FF2B5EF4-FFF2-40B4-BE49-F238E27FC236}">
                <a16:creationId xmlns:a16="http://schemas.microsoft.com/office/drawing/2014/main" id="{B2093A24-7FFC-4838-AC3C-B4EBD033551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0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108" name="Freeform 12"/>
          <p:cNvSpPr>
            <a:spLocks/>
          </p:cNvSpPr>
          <p:nvPr/>
        </p:nvSpPr>
        <p:spPr bwMode="auto">
          <a:xfrm>
            <a:off x="3862918" y="3087159"/>
            <a:ext cx="550333" cy="211667"/>
          </a:xfrm>
          <a:custGeom>
            <a:avLst/>
            <a:gdLst>
              <a:gd name="T0" fmla="*/ 488 w 496"/>
              <a:gd name="T1" fmla="*/ 189 h 189"/>
              <a:gd name="T2" fmla="*/ 493 w 496"/>
              <a:gd name="T3" fmla="*/ 165 h 189"/>
              <a:gd name="T4" fmla="*/ 419 w 496"/>
              <a:gd name="T5" fmla="*/ 79 h 189"/>
              <a:gd name="T6" fmla="*/ 370 w 496"/>
              <a:gd name="T7" fmla="*/ 92 h 189"/>
              <a:gd name="T8" fmla="*/ 370 w 496"/>
              <a:gd name="T9" fmla="*/ 87 h 189"/>
              <a:gd name="T10" fmla="*/ 370 w 496"/>
              <a:gd name="T11" fmla="*/ 83 h 189"/>
              <a:gd name="T12" fmla="*/ 369 w 496"/>
              <a:gd name="T13" fmla="*/ 67 h 189"/>
              <a:gd name="T14" fmla="*/ 363 w 496"/>
              <a:gd name="T15" fmla="*/ 49 h 189"/>
              <a:gd name="T16" fmla="*/ 362 w 496"/>
              <a:gd name="T17" fmla="*/ 46 h 189"/>
              <a:gd name="T18" fmla="*/ 362 w 496"/>
              <a:gd name="T19" fmla="*/ 46 h 189"/>
              <a:gd name="T20" fmla="*/ 362 w 496"/>
              <a:gd name="T21" fmla="*/ 46 h 189"/>
              <a:gd name="T22" fmla="*/ 350 w 496"/>
              <a:gd name="T23" fmla="*/ 28 h 189"/>
              <a:gd name="T24" fmla="*/ 335 w 496"/>
              <a:gd name="T25" fmla="*/ 14 h 189"/>
              <a:gd name="T26" fmla="*/ 296 w 496"/>
              <a:gd name="T27" fmla="*/ 1 h 189"/>
              <a:gd name="T28" fmla="*/ 255 w 496"/>
              <a:gd name="T29" fmla="*/ 9 h 189"/>
              <a:gd name="T30" fmla="*/ 223 w 496"/>
              <a:gd name="T31" fmla="*/ 36 h 189"/>
              <a:gd name="T32" fmla="*/ 214 w 496"/>
              <a:gd name="T33" fmla="*/ 55 h 189"/>
              <a:gd name="T34" fmla="*/ 210 w 496"/>
              <a:gd name="T35" fmla="*/ 73 h 189"/>
              <a:gd name="T36" fmla="*/ 178 w 496"/>
              <a:gd name="T37" fmla="*/ 63 h 189"/>
              <a:gd name="T38" fmla="*/ 159 w 496"/>
              <a:gd name="T39" fmla="*/ 64 h 189"/>
              <a:gd name="T40" fmla="*/ 123 w 496"/>
              <a:gd name="T41" fmla="*/ 81 h 189"/>
              <a:gd name="T42" fmla="*/ 99 w 496"/>
              <a:gd name="T43" fmla="*/ 131 h 189"/>
              <a:gd name="T44" fmla="*/ 98 w 496"/>
              <a:gd name="T45" fmla="*/ 132 h 189"/>
              <a:gd name="T46" fmla="*/ 97 w 496"/>
              <a:gd name="T47" fmla="*/ 133 h 189"/>
              <a:gd name="T48" fmla="*/ 97 w 496"/>
              <a:gd name="T49" fmla="*/ 133 h 189"/>
              <a:gd name="T50" fmla="*/ 2 w 496"/>
              <a:gd name="T51" fmla="*/ 180 h 189"/>
              <a:gd name="T52" fmla="*/ 0 w 496"/>
              <a:gd name="T53" fmla="*/ 189 h 189"/>
              <a:gd name="T54" fmla="*/ 488 w 496"/>
              <a:gd name="T55" fmla="*/ 189 h 18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</a:cxnLst>
            <a:rect l="0" t="0" r="r" b="b"/>
            <a:pathLst>
              <a:path w="496" h="189">
                <a:moveTo>
                  <a:pt x="488" y="189"/>
                </a:moveTo>
                <a:cubicBezTo>
                  <a:pt x="491" y="182"/>
                  <a:pt x="493" y="174"/>
                  <a:pt x="493" y="165"/>
                </a:cubicBezTo>
                <a:cubicBezTo>
                  <a:pt x="496" y="124"/>
                  <a:pt x="463" y="79"/>
                  <a:pt x="419" y="79"/>
                </a:cubicBezTo>
                <a:cubicBezTo>
                  <a:pt x="401" y="79"/>
                  <a:pt x="384" y="84"/>
                  <a:pt x="370" y="92"/>
                </a:cubicBezTo>
                <a:cubicBezTo>
                  <a:pt x="370" y="91"/>
                  <a:pt x="370" y="89"/>
                  <a:pt x="370" y="87"/>
                </a:cubicBezTo>
                <a:cubicBezTo>
                  <a:pt x="370" y="86"/>
                  <a:pt x="370" y="84"/>
                  <a:pt x="370" y="83"/>
                </a:cubicBezTo>
                <a:cubicBezTo>
                  <a:pt x="371" y="78"/>
                  <a:pt x="370" y="72"/>
                  <a:pt x="369" y="67"/>
                </a:cubicBezTo>
                <a:cubicBezTo>
                  <a:pt x="368" y="61"/>
                  <a:pt x="366" y="55"/>
                  <a:pt x="363" y="49"/>
                </a:cubicBezTo>
                <a:cubicBezTo>
                  <a:pt x="363" y="48"/>
                  <a:pt x="363" y="47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2" y="46"/>
                  <a:pt x="362" y="46"/>
                  <a:pt x="362" y="46"/>
                </a:cubicBezTo>
                <a:cubicBezTo>
                  <a:pt x="360" y="41"/>
                  <a:pt x="357" y="37"/>
                  <a:pt x="350" y="28"/>
                </a:cubicBezTo>
                <a:cubicBezTo>
                  <a:pt x="346" y="22"/>
                  <a:pt x="340" y="18"/>
                  <a:pt x="335" y="14"/>
                </a:cubicBezTo>
                <a:cubicBezTo>
                  <a:pt x="323" y="6"/>
                  <a:pt x="310" y="2"/>
                  <a:pt x="296" y="1"/>
                </a:cubicBezTo>
                <a:cubicBezTo>
                  <a:pt x="281" y="0"/>
                  <a:pt x="268" y="2"/>
                  <a:pt x="255" y="9"/>
                </a:cubicBezTo>
                <a:cubicBezTo>
                  <a:pt x="242" y="15"/>
                  <a:pt x="231" y="24"/>
                  <a:pt x="223" y="36"/>
                </a:cubicBezTo>
                <a:cubicBezTo>
                  <a:pt x="220" y="43"/>
                  <a:pt x="217" y="49"/>
                  <a:pt x="214" y="55"/>
                </a:cubicBezTo>
                <a:cubicBezTo>
                  <a:pt x="212" y="61"/>
                  <a:pt x="211" y="67"/>
                  <a:pt x="210" y="73"/>
                </a:cubicBezTo>
                <a:cubicBezTo>
                  <a:pt x="200" y="67"/>
                  <a:pt x="189" y="64"/>
                  <a:pt x="178" y="63"/>
                </a:cubicBezTo>
                <a:cubicBezTo>
                  <a:pt x="171" y="63"/>
                  <a:pt x="165" y="64"/>
                  <a:pt x="159" y="64"/>
                </a:cubicBezTo>
                <a:cubicBezTo>
                  <a:pt x="145" y="67"/>
                  <a:pt x="133" y="72"/>
                  <a:pt x="123" y="81"/>
                </a:cubicBezTo>
                <a:cubicBezTo>
                  <a:pt x="109" y="94"/>
                  <a:pt x="100" y="112"/>
                  <a:pt x="99" y="131"/>
                </a:cubicBezTo>
                <a:cubicBezTo>
                  <a:pt x="98" y="131"/>
                  <a:pt x="98" y="132"/>
                  <a:pt x="98" y="132"/>
                </a:cubicBezTo>
                <a:cubicBezTo>
                  <a:pt x="92" y="131"/>
                  <a:pt x="86" y="130"/>
                  <a:pt x="97" y="133"/>
                </a:cubicBezTo>
                <a:cubicBezTo>
                  <a:pt x="97" y="133"/>
                  <a:pt x="97" y="133"/>
                  <a:pt x="97" y="133"/>
                </a:cubicBezTo>
                <a:cubicBezTo>
                  <a:pt x="59" y="125"/>
                  <a:pt x="17" y="137"/>
                  <a:pt x="2" y="180"/>
                </a:cubicBezTo>
                <a:cubicBezTo>
                  <a:pt x="1" y="183"/>
                  <a:pt x="0" y="186"/>
                  <a:pt x="0" y="189"/>
                </a:cubicBezTo>
                <a:lnTo>
                  <a:pt x="488" y="18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 sz="2400"/>
          </a:p>
        </p:txBody>
      </p:sp>
      <p:sp>
        <p:nvSpPr>
          <p:cNvPr id="24" name="مستطيل 3">
            <a:extLst>
              <a:ext uri="{FF2B5EF4-FFF2-40B4-BE49-F238E27FC236}">
                <a16:creationId xmlns:a16="http://schemas.microsoft.com/office/drawing/2014/main" id="{4D18EEDA-5B7E-4503-8E60-D4BB0A5FB1A0}"/>
              </a:ext>
            </a:extLst>
          </p:cNvPr>
          <p:cNvSpPr/>
          <p:nvPr/>
        </p:nvSpPr>
        <p:spPr>
          <a:xfrm>
            <a:off x="1406770" y="840197"/>
            <a:ext cx="9250448" cy="3168448"/>
          </a:xfrm>
          <a:prstGeom prst="rect">
            <a:avLst/>
          </a:prstGeom>
          <a:noFill/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ar-AE" sz="6600" b="1" dirty="0">
                <a:solidFill>
                  <a:srgbClr val="FF0000"/>
                </a:solidFill>
                <a:highlight>
                  <a:srgbClr val="FFFF00"/>
                </a:highlight>
                <a:latin typeface="Times New Roman" panose="02020603050405020304" pitchFamily="18" charset="0"/>
                <a:cs typeface="Times New Roman" panose="02020603050405020304" pitchFamily="18" charset="0"/>
              </a:rPr>
              <a:t>التهيئة الحافزة...</a:t>
            </a:r>
          </a:p>
          <a:p>
            <a:pPr algn="ctr"/>
            <a:r>
              <a:rPr lang="ar-AE" sz="48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النضج الالكتروني</a:t>
            </a:r>
          </a:p>
          <a:p>
            <a:pPr algn="ctr"/>
            <a:r>
              <a:rPr lang="ar-AE" sz="4800" dirty="0">
                <a:ln w="0"/>
                <a:solidFill>
                  <a:schemeClr val="tx2"/>
                </a:solidFill>
                <a:effectLst>
                  <a:reflection blurRad="6350" stA="53000" endA="300" endPos="35500" dir="5400000" sy="-90000" algn="bl" rotWithShape="0"/>
                </a:effectLst>
              </a:rPr>
              <a:t>من خلال تطبيق </a:t>
            </a:r>
          </a:p>
          <a:p>
            <a:pPr algn="ctr"/>
            <a:endParaRPr lang="ar-AE" sz="4800" dirty="0">
              <a:ln w="0"/>
              <a:solidFill>
                <a:schemeClr val="tx2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45" name="Picture 44" descr="A close up of a sign&#10;&#10;Description automatically generated">
            <a:extLst>
              <a:ext uri="{FF2B5EF4-FFF2-40B4-BE49-F238E27FC236}">
                <a16:creationId xmlns:a16="http://schemas.microsoft.com/office/drawing/2014/main" id="{948F7026-CB3F-4A6F-9195-63AEA71FFAA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8111842">
            <a:off x="7902210" y="2753944"/>
            <a:ext cx="1525639" cy="1600345"/>
          </a:xfrm>
          <a:prstGeom prst="rect">
            <a:avLst/>
          </a:prstGeom>
        </p:spPr>
      </p:pic>
      <p:pic>
        <p:nvPicPr>
          <p:cNvPr id="2" name="IMG_4793">
            <a:hlinkClick r:id="" action="ppaction://media"/>
            <a:extLst>
              <a:ext uri="{FF2B5EF4-FFF2-40B4-BE49-F238E27FC236}">
                <a16:creationId xmlns:a16="http://schemas.microsoft.com/office/drawing/2014/main" id="{419519C8-6B66-42C5-B85D-2028F44F27D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24176" y="1139772"/>
            <a:ext cx="1646280" cy="905454"/>
          </a:xfrm>
          <a:prstGeom prst="rect">
            <a:avLst/>
          </a:prstGeom>
        </p:spPr>
      </p:pic>
      <p:sp>
        <p:nvSpPr>
          <p:cNvPr id="9" name="مربع نص 5">
            <a:extLst>
              <a:ext uri="{FF2B5EF4-FFF2-40B4-BE49-F238E27FC236}">
                <a16:creationId xmlns:a16="http://schemas.microsoft.com/office/drawing/2014/main" id="{52D62E90-54BC-4981-A529-E972B4283DDE}"/>
              </a:ext>
            </a:extLst>
          </p:cNvPr>
          <p:cNvSpPr txBox="1"/>
          <p:nvPr/>
        </p:nvSpPr>
        <p:spPr>
          <a:xfrm>
            <a:off x="8665029" y="4646390"/>
            <a:ext cx="2651596" cy="1184940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ot="0" spcFirstLastPara="1" vertOverflow="overflow" horzOverflow="overflow" vert="horz" wrap="square" lIns="38100" tIns="38100" rIns="38100" bIns="38100" numCol="1" spcCol="38100" rtlCol="1" anchor="ctr">
            <a:spAutoFit/>
          </a:bodyPr>
          <a:lstStyle/>
          <a:p>
            <a:pPr algn="ctr" rtl="1" hangingPunct="0"/>
            <a:r>
              <a:rPr lang="ar-AE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/>
                <a:cs typeface="(AH) Manal Black" pitchFamily="2" charset="-78"/>
                <a:sym typeface="Tahoma"/>
              </a:rPr>
              <a:t>هيا نستنتج عنوان درسنا لهذا اليوم من خلال تركيب البازل  واكتب العنوان </a:t>
            </a:r>
          </a:p>
          <a:p>
            <a:pPr algn="ctr" rtl="1" hangingPunct="0"/>
            <a:r>
              <a:rPr lang="ar-AE" sz="18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/>
                <a:cs typeface="(AH) Manal Black" pitchFamily="2" charset="-78"/>
                <a:sym typeface="Tahoma"/>
              </a:rPr>
              <a:t> </a:t>
            </a:r>
            <a:r>
              <a:rPr lang="ar-AE" sz="1800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/>
                <a:cs typeface="(AH) Manal Black" pitchFamily="2" charset="-78"/>
                <a:sym typeface="Tahoma"/>
              </a:rPr>
              <a:t>في قسم الدردشة </a:t>
            </a:r>
          </a:p>
          <a:p>
            <a:pPr algn="ctr" defTabSz="685800" rtl="1" hangingPunct="0">
              <a:buClrTx/>
            </a:pPr>
            <a:r>
              <a:rPr lang="ar-AE" sz="1800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Arial" panose="020B0604020202020204" pitchFamily="34" charset="0"/>
                <a:ea typeface="Tahoma"/>
                <a:cs typeface="(AH) Manal Black" pitchFamily="2" charset="-78"/>
                <a:sym typeface="Tahoma"/>
              </a:rPr>
              <a:t>والأول سيحصل على وسام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BB8234-68A9-409D-9A97-00CA564B34A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6084" r="5400" b="15692"/>
          <a:stretch/>
        </p:blipFill>
        <p:spPr>
          <a:xfrm>
            <a:off x="7287065" y="5999884"/>
            <a:ext cx="2460251" cy="858116"/>
          </a:xfrm>
          <a:prstGeom prst="rect">
            <a:avLst/>
          </a:prstGeom>
        </p:spPr>
      </p:pic>
      <p:pic>
        <p:nvPicPr>
          <p:cNvPr id="12" name="Picture 4" descr="نتيجة بحث الصور عن down clipart gif">
            <a:extLst>
              <a:ext uri="{FF2B5EF4-FFF2-40B4-BE49-F238E27FC236}">
                <a16:creationId xmlns:a16="http://schemas.microsoft.com/office/drawing/2014/main" id="{DCF18D1F-9B89-49DA-AD7F-E48FB7BCB4F6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97826" y="5510450"/>
            <a:ext cx="336147" cy="615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" descr="نتيجة بحث الصور عن بازل">
            <a:extLst>
              <a:ext uri="{FF2B5EF4-FFF2-40B4-BE49-F238E27FC236}">
                <a16:creationId xmlns:a16="http://schemas.microsoft.com/office/drawing/2014/main" id="{D2F7727E-43B0-4461-8139-313841C2BB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clrChange>
              <a:clrFrom>
                <a:srgbClr val="FCFDF8"/>
              </a:clrFrom>
              <a:clrTo>
                <a:srgbClr val="FCFDF8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9513" y="1696064"/>
            <a:ext cx="2766298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3189786B-A31D-4F7E-B47E-8756D3A11879}"/>
              </a:ext>
            </a:extLst>
          </p:cNvPr>
          <p:cNvSpPr txBox="1"/>
          <p:nvPr/>
        </p:nvSpPr>
        <p:spPr>
          <a:xfrm>
            <a:off x="1974926" y="4132722"/>
            <a:ext cx="82421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rtl="1"/>
            <a:r>
              <a:rPr lang="en-US" sz="2400" b="1" dirty="0">
                <a:solidFill>
                  <a:srgbClr val="C00000"/>
                </a:solidFill>
                <a:highlight>
                  <a:srgbClr val="FFFF00"/>
                </a:highlight>
                <a:hlinkClick r:id="rId10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https://www.jigsawplanet.com/?rc=play&amp;pid=262b7425106c</a:t>
            </a:r>
            <a:endParaRPr lang="en-US" sz="2400" b="1" dirty="0">
              <a:solidFill>
                <a:srgbClr val="C00000"/>
              </a:solidFill>
              <a:highlight>
                <a:srgbClr val="FFFF00"/>
              </a:highlight>
            </a:endParaRPr>
          </a:p>
        </p:txBody>
      </p:sp>
    </p:spTree>
    <p:extLst>
      <p:ext uri="{BB962C8B-B14F-4D97-AF65-F5344CB8AC3E}">
        <p14:creationId xmlns:p14="http://schemas.microsoft.com/office/powerpoint/2010/main" val="7731999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03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222</TotalTime>
  <Words>553</Words>
  <Application>Microsoft Office PowerPoint</Application>
  <PresentationFormat>Widescreen</PresentationFormat>
  <Paragraphs>153</Paragraphs>
  <Slides>32</Slides>
  <Notes>2</Notes>
  <HiddenSlides>0</HiddenSlides>
  <MMClips>30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4" baseType="lpstr">
      <vt:lpstr>Adobe Arabic</vt:lpstr>
      <vt:lpstr>Arial</vt:lpstr>
      <vt:lpstr>Calibri</vt:lpstr>
      <vt:lpstr>Calibri Light</vt:lpstr>
      <vt:lpstr>Dubai</vt:lpstr>
      <vt:lpstr>Farah</vt:lpstr>
      <vt:lpstr>Noto Sans</vt:lpstr>
      <vt:lpstr>Tahoma</vt:lpstr>
      <vt:lpstr>Tajawal Black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خوله النقبي</dc:creator>
  <cp:lastModifiedBy>امل الرئيسي</cp:lastModifiedBy>
  <cp:revision>26</cp:revision>
  <dcterms:created xsi:type="dcterms:W3CDTF">2021-03-07T19:53:07Z</dcterms:created>
  <dcterms:modified xsi:type="dcterms:W3CDTF">2021-03-15T15:13:13Z</dcterms:modified>
</cp:coreProperties>
</file>